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6" r:id="rId5"/>
    <p:sldId id="277" r:id="rId6"/>
    <p:sldId id="286" r:id="rId7"/>
    <p:sldId id="262" r:id="rId8"/>
    <p:sldId id="263" r:id="rId9"/>
    <p:sldId id="264" r:id="rId10"/>
    <p:sldId id="258" r:id="rId11"/>
    <p:sldId id="290" r:id="rId12"/>
    <p:sldId id="291" r:id="rId13"/>
    <p:sldId id="292" r:id="rId14"/>
    <p:sldId id="278" r:id="rId15"/>
    <p:sldId id="287" r:id="rId16"/>
    <p:sldId id="268" r:id="rId17"/>
    <p:sldId id="282"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388F23-547C-4798-8467-E8A3AECD112F}" v="26" dt="2023-11-12T19:51:57.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215" autoAdjust="0"/>
  </p:normalViewPr>
  <p:slideViewPr>
    <p:cSldViewPr snapToGrid="0">
      <p:cViewPr varScale="1">
        <p:scale>
          <a:sx n="113" d="100"/>
          <a:sy n="113" d="100"/>
        </p:scale>
        <p:origin x="456" y="84"/>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KOMAN" userId="d1aa72ce-fdd7-47b1-8b08-cb94e632a4a2" providerId="ADAL" clId="{B6388F23-547C-4798-8467-E8A3AECD112F}"/>
    <pc:docChg chg="undo redo custSel addSld delSld modSld">
      <pc:chgData name="DANIEL KOMAN" userId="d1aa72ce-fdd7-47b1-8b08-cb94e632a4a2" providerId="ADAL" clId="{B6388F23-547C-4798-8467-E8A3AECD112F}" dt="2023-11-12T19:56:23.164" v="1039" actId="1076"/>
      <pc:docMkLst>
        <pc:docMk/>
      </pc:docMkLst>
      <pc:sldChg chg="addSp delSp modSp mod">
        <pc:chgData name="DANIEL KOMAN" userId="d1aa72ce-fdd7-47b1-8b08-cb94e632a4a2" providerId="ADAL" clId="{B6388F23-547C-4798-8467-E8A3AECD112F}" dt="2023-11-12T19:56:23.164" v="1039" actId="1076"/>
        <pc:sldMkLst>
          <pc:docMk/>
          <pc:sldMk cId="1642425379" sldId="256"/>
        </pc:sldMkLst>
        <pc:spChg chg="mod">
          <ac:chgData name="DANIEL KOMAN" userId="d1aa72ce-fdd7-47b1-8b08-cb94e632a4a2" providerId="ADAL" clId="{B6388F23-547C-4798-8467-E8A3AECD112F}" dt="2023-11-12T18:30:41.079" v="78" actId="14100"/>
          <ac:spMkLst>
            <pc:docMk/>
            <pc:sldMk cId="1642425379" sldId="256"/>
            <ac:spMk id="2" creationId="{216815C6-3AD0-46E6-A74A-1967BD91AF50}"/>
          </ac:spMkLst>
        </pc:spChg>
        <pc:spChg chg="mod">
          <ac:chgData name="DANIEL KOMAN" userId="d1aa72ce-fdd7-47b1-8b08-cb94e632a4a2" providerId="ADAL" clId="{B6388F23-547C-4798-8467-E8A3AECD112F}" dt="2023-11-12T18:30:49.948" v="91" actId="113"/>
          <ac:spMkLst>
            <pc:docMk/>
            <pc:sldMk cId="1642425379" sldId="256"/>
            <ac:spMk id="3" creationId="{1901B20D-4C28-4DA3-ABBD-718C22A5E58B}"/>
          </ac:spMkLst>
        </pc:spChg>
        <pc:spChg chg="add mod">
          <ac:chgData name="DANIEL KOMAN" userId="d1aa72ce-fdd7-47b1-8b08-cb94e632a4a2" providerId="ADAL" clId="{B6388F23-547C-4798-8467-E8A3AECD112F}" dt="2023-11-12T19:56:23.164" v="1039" actId="1076"/>
          <ac:spMkLst>
            <pc:docMk/>
            <pc:sldMk cId="1642425379" sldId="256"/>
            <ac:spMk id="4" creationId="{6397A626-8B55-D335-68C9-6518802B39F1}"/>
          </ac:spMkLst>
        </pc:spChg>
        <pc:picChg chg="add del">
          <ac:chgData name="DANIEL KOMAN" userId="d1aa72ce-fdd7-47b1-8b08-cb94e632a4a2" providerId="ADAL" clId="{B6388F23-547C-4798-8467-E8A3AECD112F}" dt="2023-11-12T18:31:19.797" v="93"/>
          <ac:picMkLst>
            <pc:docMk/>
            <pc:sldMk cId="1642425379" sldId="256"/>
            <ac:picMk id="1026" creationId="{C83B9C15-DB32-ED8D-7CFB-58A70C2FE6EF}"/>
          </ac:picMkLst>
        </pc:picChg>
        <pc:picChg chg="add del">
          <ac:chgData name="DANIEL KOMAN" userId="d1aa72ce-fdd7-47b1-8b08-cb94e632a4a2" providerId="ADAL" clId="{B6388F23-547C-4798-8467-E8A3AECD112F}" dt="2023-11-12T18:31:41.078" v="95"/>
          <ac:picMkLst>
            <pc:docMk/>
            <pc:sldMk cId="1642425379" sldId="256"/>
            <ac:picMk id="1028" creationId="{89391CB0-56C2-148C-2090-FDD4F7278DF3}"/>
          </ac:picMkLst>
        </pc:picChg>
        <pc:picChg chg="add mod">
          <ac:chgData name="DANIEL KOMAN" userId="d1aa72ce-fdd7-47b1-8b08-cb94e632a4a2" providerId="ADAL" clId="{B6388F23-547C-4798-8467-E8A3AECD112F}" dt="2023-11-12T18:32:05.344" v="97" actId="1076"/>
          <ac:picMkLst>
            <pc:docMk/>
            <pc:sldMk cId="1642425379" sldId="256"/>
            <ac:picMk id="1030" creationId="{E7FCD92F-DAA0-5726-8E90-8DD853E6A0BB}"/>
          </ac:picMkLst>
        </pc:picChg>
      </pc:sldChg>
      <pc:sldChg chg="addSp modSp mod">
        <pc:chgData name="DANIEL KOMAN" userId="d1aa72ce-fdd7-47b1-8b08-cb94e632a4a2" providerId="ADAL" clId="{B6388F23-547C-4798-8467-E8A3AECD112F}" dt="2023-11-12T19:36:00.571" v="816" actId="1076"/>
        <pc:sldMkLst>
          <pc:docMk/>
          <pc:sldMk cId="707789176" sldId="258"/>
        </pc:sldMkLst>
        <pc:spChg chg="mod">
          <ac:chgData name="DANIEL KOMAN" userId="d1aa72ce-fdd7-47b1-8b08-cb94e632a4a2" providerId="ADAL" clId="{B6388F23-547C-4798-8467-E8A3AECD112F}" dt="2023-11-12T18:42:46.326" v="224" actId="27636"/>
          <ac:spMkLst>
            <pc:docMk/>
            <pc:sldMk cId="707789176" sldId="258"/>
            <ac:spMk id="2" creationId="{A29DE7F2-E890-4744-88DD-A75F5E300513}"/>
          </ac:spMkLst>
        </pc:spChg>
        <pc:spChg chg="add mod">
          <ac:chgData name="DANIEL KOMAN" userId="d1aa72ce-fdd7-47b1-8b08-cb94e632a4a2" providerId="ADAL" clId="{B6388F23-547C-4798-8467-E8A3AECD112F}" dt="2023-11-12T19:36:00.571" v="816" actId="1076"/>
          <ac:spMkLst>
            <pc:docMk/>
            <pc:sldMk cId="707789176" sldId="258"/>
            <ac:spMk id="10" creationId="{2D7E0954-C9EB-2329-AC45-F1DDBC3CAD66}"/>
          </ac:spMkLst>
        </pc:spChg>
        <pc:picChg chg="add mod">
          <ac:chgData name="DANIEL KOMAN" userId="d1aa72ce-fdd7-47b1-8b08-cb94e632a4a2" providerId="ADAL" clId="{B6388F23-547C-4798-8467-E8A3AECD112F}" dt="2023-11-12T19:33:30.875" v="682" actId="1076"/>
          <ac:picMkLst>
            <pc:docMk/>
            <pc:sldMk cId="707789176" sldId="258"/>
            <ac:picMk id="7" creationId="{DEA99142-3D93-FB6A-B7CF-63BB3B97D325}"/>
          </ac:picMkLst>
        </pc:picChg>
        <pc:picChg chg="add mod">
          <ac:chgData name="DANIEL KOMAN" userId="d1aa72ce-fdd7-47b1-8b08-cb94e632a4a2" providerId="ADAL" clId="{B6388F23-547C-4798-8467-E8A3AECD112F}" dt="2023-11-12T19:33:35.684" v="683" actId="1076"/>
          <ac:picMkLst>
            <pc:docMk/>
            <pc:sldMk cId="707789176" sldId="258"/>
            <ac:picMk id="9" creationId="{A67C2144-118A-D923-AB2A-4271B99E6D89}"/>
          </ac:picMkLst>
        </pc:picChg>
      </pc:sldChg>
      <pc:sldChg chg="del">
        <pc:chgData name="DANIEL KOMAN" userId="d1aa72ce-fdd7-47b1-8b08-cb94e632a4a2" providerId="ADAL" clId="{B6388F23-547C-4798-8467-E8A3AECD112F}" dt="2023-11-12T18:49:17.832" v="358" actId="47"/>
        <pc:sldMkLst>
          <pc:docMk/>
          <pc:sldMk cId="566997565" sldId="260"/>
        </pc:sldMkLst>
      </pc:sldChg>
      <pc:sldChg chg="addSp delSp modSp mod">
        <pc:chgData name="DANIEL KOMAN" userId="d1aa72ce-fdd7-47b1-8b08-cb94e632a4a2" providerId="ADAL" clId="{B6388F23-547C-4798-8467-E8A3AECD112F}" dt="2023-11-12T19:04:36.987" v="565" actId="113"/>
        <pc:sldMkLst>
          <pc:docMk/>
          <pc:sldMk cId="1593920805" sldId="262"/>
        </pc:sldMkLst>
        <pc:spChg chg="mod">
          <ac:chgData name="DANIEL KOMAN" userId="d1aa72ce-fdd7-47b1-8b08-cb94e632a4a2" providerId="ADAL" clId="{B6388F23-547C-4798-8467-E8A3AECD112F}" dt="2023-11-12T18:58:39.132" v="406" actId="1076"/>
          <ac:spMkLst>
            <pc:docMk/>
            <pc:sldMk cId="1593920805" sldId="262"/>
            <ac:spMk id="2" creationId="{75031FE9-9059-4FE8-B4AC-9771F23A1B89}"/>
          </ac:spMkLst>
        </pc:spChg>
        <pc:spChg chg="del">
          <ac:chgData name="DANIEL KOMAN" userId="d1aa72ce-fdd7-47b1-8b08-cb94e632a4a2" providerId="ADAL" clId="{B6388F23-547C-4798-8467-E8A3AECD112F}" dt="2023-11-12T18:58:44.358" v="407" actId="478"/>
          <ac:spMkLst>
            <pc:docMk/>
            <pc:sldMk cId="1593920805" sldId="262"/>
            <ac:spMk id="3" creationId="{D4A2EB3F-4D60-451F-8F45-7D6654D2FCD9}"/>
          </ac:spMkLst>
        </pc:spChg>
        <pc:spChg chg="add del mod">
          <ac:chgData name="DANIEL KOMAN" userId="d1aa72ce-fdd7-47b1-8b08-cb94e632a4a2" providerId="ADAL" clId="{B6388F23-547C-4798-8467-E8A3AECD112F}" dt="2023-11-12T18:58:47.619" v="408" actId="478"/>
          <ac:spMkLst>
            <pc:docMk/>
            <pc:sldMk cId="1593920805" sldId="262"/>
            <ac:spMk id="8" creationId="{0DA44E25-44DC-4EF4-917C-40C5EDA45959}"/>
          </ac:spMkLst>
        </pc:spChg>
        <pc:spChg chg="add del mod">
          <ac:chgData name="DANIEL KOMAN" userId="d1aa72ce-fdd7-47b1-8b08-cb94e632a4a2" providerId="ADAL" clId="{B6388F23-547C-4798-8467-E8A3AECD112F}" dt="2023-11-12T18:58:47.619" v="408" actId="478"/>
          <ac:spMkLst>
            <pc:docMk/>
            <pc:sldMk cId="1593920805" sldId="262"/>
            <ac:spMk id="10" creationId="{C23ADE26-E818-5AE5-DB70-1F1CE5A8E2F7}"/>
          </ac:spMkLst>
        </pc:spChg>
        <pc:spChg chg="add del mod">
          <ac:chgData name="DANIEL KOMAN" userId="d1aa72ce-fdd7-47b1-8b08-cb94e632a4a2" providerId="ADAL" clId="{B6388F23-547C-4798-8467-E8A3AECD112F}" dt="2023-11-12T18:58:47.619" v="408" actId="478"/>
          <ac:spMkLst>
            <pc:docMk/>
            <pc:sldMk cId="1593920805" sldId="262"/>
            <ac:spMk id="12" creationId="{005AA320-62A2-A768-7CA3-B525A20D9370}"/>
          </ac:spMkLst>
        </pc:spChg>
        <pc:spChg chg="add del mod">
          <ac:chgData name="DANIEL KOMAN" userId="d1aa72ce-fdd7-47b1-8b08-cb94e632a4a2" providerId="ADAL" clId="{B6388F23-547C-4798-8467-E8A3AECD112F}" dt="2023-11-12T18:58:47.619" v="408" actId="478"/>
          <ac:spMkLst>
            <pc:docMk/>
            <pc:sldMk cId="1593920805" sldId="262"/>
            <ac:spMk id="14" creationId="{54872331-DE7D-2ADE-8604-679ED5A5BBDE}"/>
          </ac:spMkLst>
        </pc:spChg>
        <pc:spChg chg="add del mod">
          <ac:chgData name="DANIEL KOMAN" userId="d1aa72ce-fdd7-47b1-8b08-cb94e632a4a2" providerId="ADAL" clId="{B6388F23-547C-4798-8467-E8A3AECD112F}" dt="2023-11-12T18:58:47.619" v="408" actId="478"/>
          <ac:spMkLst>
            <pc:docMk/>
            <pc:sldMk cId="1593920805" sldId="262"/>
            <ac:spMk id="16" creationId="{C2E16123-6A0F-78FD-E2E2-06AD321437A2}"/>
          </ac:spMkLst>
        </pc:spChg>
        <pc:spChg chg="add del mod">
          <ac:chgData name="DANIEL KOMAN" userId="d1aa72ce-fdd7-47b1-8b08-cb94e632a4a2" providerId="ADAL" clId="{B6388F23-547C-4798-8467-E8A3AECD112F}" dt="2023-11-12T18:58:47.619" v="408" actId="478"/>
          <ac:spMkLst>
            <pc:docMk/>
            <pc:sldMk cId="1593920805" sldId="262"/>
            <ac:spMk id="18" creationId="{2FA45225-FB74-2E1E-33EF-43B3A81E0499}"/>
          </ac:spMkLst>
        </pc:spChg>
        <pc:spChg chg="add del mod">
          <ac:chgData name="DANIEL KOMAN" userId="d1aa72ce-fdd7-47b1-8b08-cb94e632a4a2" providerId="ADAL" clId="{B6388F23-547C-4798-8467-E8A3AECD112F}" dt="2023-11-12T18:59:42.380" v="413" actId="478"/>
          <ac:spMkLst>
            <pc:docMk/>
            <pc:sldMk cId="1593920805" sldId="262"/>
            <ac:spMk id="20" creationId="{D5744F7F-D913-A50A-65F3-2E297F7C1B57}"/>
          </ac:spMkLst>
        </pc:spChg>
        <pc:spChg chg="add del mod">
          <ac:chgData name="DANIEL KOMAN" userId="d1aa72ce-fdd7-47b1-8b08-cb94e632a4a2" providerId="ADAL" clId="{B6388F23-547C-4798-8467-E8A3AECD112F}" dt="2023-11-12T18:59:42.380" v="413" actId="478"/>
          <ac:spMkLst>
            <pc:docMk/>
            <pc:sldMk cId="1593920805" sldId="262"/>
            <ac:spMk id="22" creationId="{ECEDD2B7-0B2E-4944-B66E-91A77436BA29}"/>
          </ac:spMkLst>
        </pc:spChg>
        <pc:spChg chg="add del mod">
          <ac:chgData name="DANIEL KOMAN" userId="d1aa72ce-fdd7-47b1-8b08-cb94e632a4a2" providerId="ADAL" clId="{B6388F23-547C-4798-8467-E8A3AECD112F}" dt="2023-11-12T19:00:31.587" v="436" actId="478"/>
          <ac:spMkLst>
            <pc:docMk/>
            <pc:sldMk cId="1593920805" sldId="262"/>
            <ac:spMk id="24" creationId="{62D1F5EC-2EDB-87B1-5B3C-44AAF7C91345}"/>
          </ac:spMkLst>
        </pc:spChg>
        <pc:spChg chg="add mod">
          <ac:chgData name="DANIEL KOMAN" userId="d1aa72ce-fdd7-47b1-8b08-cb94e632a4a2" providerId="ADAL" clId="{B6388F23-547C-4798-8467-E8A3AECD112F}" dt="2023-11-12T19:04:36.987" v="565" actId="113"/>
          <ac:spMkLst>
            <pc:docMk/>
            <pc:sldMk cId="1593920805" sldId="262"/>
            <ac:spMk id="27" creationId="{68DD09D7-E022-2D1D-91C0-66E0F58DC2E3}"/>
          </ac:spMkLst>
        </pc:spChg>
        <pc:spChg chg="del">
          <ac:chgData name="DANIEL KOMAN" userId="d1aa72ce-fdd7-47b1-8b08-cb94e632a4a2" providerId="ADAL" clId="{B6388F23-547C-4798-8467-E8A3AECD112F}" dt="2023-11-12T18:58:44.358" v="407" actId="478"/>
          <ac:spMkLst>
            <pc:docMk/>
            <pc:sldMk cId="1593920805" sldId="262"/>
            <ac:spMk id="65" creationId="{3965A28E-5CC3-459C-83AA-167F9F4CE00C}"/>
          </ac:spMkLst>
        </pc:spChg>
        <pc:spChg chg="del">
          <ac:chgData name="DANIEL KOMAN" userId="d1aa72ce-fdd7-47b1-8b08-cb94e632a4a2" providerId="ADAL" clId="{B6388F23-547C-4798-8467-E8A3AECD112F}" dt="2023-11-12T18:58:44.358" v="407" actId="478"/>
          <ac:spMkLst>
            <pc:docMk/>
            <pc:sldMk cId="1593920805" sldId="262"/>
            <ac:spMk id="66" creationId="{2803ED57-1A43-46A8-BC98-811CA2CD7EE3}"/>
          </ac:spMkLst>
        </pc:spChg>
        <pc:spChg chg="del">
          <ac:chgData name="DANIEL KOMAN" userId="d1aa72ce-fdd7-47b1-8b08-cb94e632a4a2" providerId="ADAL" clId="{B6388F23-547C-4798-8467-E8A3AECD112F}" dt="2023-11-12T18:58:44.358" v="407" actId="478"/>
          <ac:spMkLst>
            <pc:docMk/>
            <pc:sldMk cId="1593920805" sldId="262"/>
            <ac:spMk id="67" creationId="{5DD7E283-D713-4AC9-9B8C-608BBA10A820}"/>
          </ac:spMkLst>
        </pc:spChg>
        <pc:spChg chg="del">
          <ac:chgData name="DANIEL KOMAN" userId="d1aa72ce-fdd7-47b1-8b08-cb94e632a4a2" providerId="ADAL" clId="{B6388F23-547C-4798-8467-E8A3AECD112F}" dt="2023-11-12T18:58:47.619" v="408" actId="478"/>
          <ac:spMkLst>
            <pc:docMk/>
            <pc:sldMk cId="1593920805" sldId="262"/>
            <ac:spMk id="68" creationId="{C5A9125A-B202-417F-B5CA-681093F8A950}"/>
          </ac:spMkLst>
        </pc:spChg>
        <pc:spChg chg="del">
          <ac:chgData name="DANIEL KOMAN" userId="d1aa72ce-fdd7-47b1-8b08-cb94e632a4a2" providerId="ADAL" clId="{B6388F23-547C-4798-8467-E8A3AECD112F}" dt="2023-11-12T18:58:47.619" v="408" actId="478"/>
          <ac:spMkLst>
            <pc:docMk/>
            <pc:sldMk cId="1593920805" sldId="262"/>
            <ac:spMk id="69" creationId="{E79D8DDE-4530-4049-9A8C-A811A2C5D18A}"/>
          </ac:spMkLst>
        </pc:spChg>
        <pc:spChg chg="del">
          <ac:chgData name="DANIEL KOMAN" userId="d1aa72ce-fdd7-47b1-8b08-cb94e632a4a2" providerId="ADAL" clId="{B6388F23-547C-4798-8467-E8A3AECD112F}" dt="2023-11-12T18:58:44.358" v="407" actId="478"/>
          <ac:spMkLst>
            <pc:docMk/>
            <pc:sldMk cId="1593920805" sldId="262"/>
            <ac:spMk id="70" creationId="{C0199418-7058-49B4-86EA-CE4B3CCD4F32}"/>
          </ac:spMkLst>
        </pc:spChg>
        <pc:spChg chg="del">
          <ac:chgData name="DANIEL KOMAN" userId="d1aa72ce-fdd7-47b1-8b08-cb94e632a4a2" providerId="ADAL" clId="{B6388F23-547C-4798-8467-E8A3AECD112F}" dt="2023-11-12T18:58:44.358" v="407" actId="478"/>
          <ac:spMkLst>
            <pc:docMk/>
            <pc:sldMk cId="1593920805" sldId="262"/>
            <ac:spMk id="71" creationId="{8B815D0D-0225-4E87-A49A-44A085054872}"/>
          </ac:spMkLst>
        </pc:spChg>
        <pc:picChg chg="add del mod">
          <ac:chgData name="DANIEL KOMAN" userId="d1aa72ce-fdd7-47b1-8b08-cb94e632a4a2" providerId="ADAL" clId="{B6388F23-547C-4798-8467-E8A3AECD112F}" dt="2023-11-12T18:59:19.829" v="411"/>
          <ac:picMkLst>
            <pc:docMk/>
            <pc:sldMk cId="1593920805" sldId="262"/>
            <ac:picMk id="23" creationId="{5B66653D-B041-9545-7E86-CF166E779D90}"/>
          </ac:picMkLst>
        </pc:picChg>
        <pc:picChg chg="add mod">
          <ac:chgData name="DANIEL KOMAN" userId="d1aa72ce-fdd7-47b1-8b08-cb94e632a4a2" providerId="ADAL" clId="{B6388F23-547C-4798-8467-E8A3AECD112F}" dt="2023-11-12T19:03:44.193" v="439" actId="1076"/>
          <ac:picMkLst>
            <pc:docMk/>
            <pc:sldMk cId="1593920805" sldId="262"/>
            <ac:picMk id="26" creationId="{DF75EAC8-B01F-BC0C-FB0B-FB799E8E5131}"/>
          </ac:picMkLst>
        </pc:picChg>
      </pc:sldChg>
      <pc:sldChg chg="addSp delSp modSp mod">
        <pc:chgData name="DANIEL KOMAN" userId="d1aa72ce-fdd7-47b1-8b08-cb94e632a4a2" providerId="ADAL" clId="{B6388F23-547C-4798-8467-E8A3AECD112F}" dt="2023-11-12T19:09:37.825" v="617" actId="113"/>
        <pc:sldMkLst>
          <pc:docMk/>
          <pc:sldMk cId="627911590" sldId="263"/>
        </pc:sldMkLst>
        <pc:spChg chg="mod">
          <ac:chgData name="DANIEL KOMAN" userId="d1aa72ce-fdd7-47b1-8b08-cb94e632a4a2" providerId="ADAL" clId="{B6388F23-547C-4798-8467-E8A3AECD112F}" dt="2023-11-12T18:39:42.043" v="177" actId="20577"/>
          <ac:spMkLst>
            <pc:docMk/>
            <pc:sldMk cId="627911590" sldId="263"/>
            <ac:spMk id="2" creationId="{7291CFAB-A735-4A31-A51D-42FE1F5E94E0}"/>
          </ac:spMkLst>
        </pc:spChg>
        <pc:spChg chg="del">
          <ac:chgData name="DANIEL KOMAN" userId="d1aa72ce-fdd7-47b1-8b08-cb94e632a4a2" providerId="ADAL" clId="{B6388F23-547C-4798-8467-E8A3AECD112F}" dt="2023-11-12T18:40:20.875" v="182" actId="478"/>
          <ac:spMkLst>
            <pc:docMk/>
            <pc:sldMk cId="627911590" sldId="263"/>
            <ac:spMk id="4" creationId="{8421587F-8DFD-4A31-9931-8A346A92D87A}"/>
          </ac:spMkLst>
        </pc:spChg>
        <pc:spChg chg="add del mod">
          <ac:chgData name="DANIEL KOMAN" userId="d1aa72ce-fdd7-47b1-8b08-cb94e632a4a2" providerId="ADAL" clId="{B6388F23-547C-4798-8467-E8A3AECD112F}" dt="2023-11-12T18:40:19.186" v="181" actId="478"/>
          <ac:spMkLst>
            <pc:docMk/>
            <pc:sldMk cId="627911590" sldId="263"/>
            <ac:spMk id="8" creationId="{7253E952-20B1-46FF-3D6F-E40537810D78}"/>
          </ac:spMkLst>
        </pc:spChg>
        <pc:spChg chg="add del mod">
          <ac:chgData name="DANIEL KOMAN" userId="d1aa72ce-fdd7-47b1-8b08-cb94e632a4a2" providerId="ADAL" clId="{B6388F23-547C-4798-8467-E8A3AECD112F}" dt="2023-11-12T18:40:19.186" v="181" actId="478"/>
          <ac:spMkLst>
            <pc:docMk/>
            <pc:sldMk cId="627911590" sldId="263"/>
            <ac:spMk id="10" creationId="{D93279C5-D484-6624-D6B0-A1CD13C9669F}"/>
          </ac:spMkLst>
        </pc:spChg>
        <pc:spChg chg="add del mod">
          <ac:chgData name="DANIEL KOMAN" userId="d1aa72ce-fdd7-47b1-8b08-cb94e632a4a2" providerId="ADAL" clId="{B6388F23-547C-4798-8467-E8A3AECD112F}" dt="2023-11-12T18:40:19.186" v="181" actId="478"/>
          <ac:spMkLst>
            <pc:docMk/>
            <pc:sldMk cId="627911590" sldId="263"/>
            <ac:spMk id="12" creationId="{7D7A9F93-8FC6-C56E-9B76-5D5277CBA1AE}"/>
          </ac:spMkLst>
        </pc:spChg>
        <pc:spChg chg="add del mod">
          <ac:chgData name="DANIEL KOMAN" userId="d1aa72ce-fdd7-47b1-8b08-cb94e632a4a2" providerId="ADAL" clId="{B6388F23-547C-4798-8467-E8A3AECD112F}" dt="2023-11-12T18:40:19.186" v="181" actId="478"/>
          <ac:spMkLst>
            <pc:docMk/>
            <pc:sldMk cId="627911590" sldId="263"/>
            <ac:spMk id="14" creationId="{EFEB90AD-71EE-00C2-BD92-59B5ED3B559D}"/>
          </ac:spMkLst>
        </pc:spChg>
        <pc:spChg chg="add del mod">
          <ac:chgData name="DANIEL KOMAN" userId="d1aa72ce-fdd7-47b1-8b08-cb94e632a4a2" providerId="ADAL" clId="{B6388F23-547C-4798-8467-E8A3AECD112F}" dt="2023-11-12T18:40:22.372" v="183" actId="478"/>
          <ac:spMkLst>
            <pc:docMk/>
            <pc:sldMk cId="627911590" sldId="263"/>
            <ac:spMk id="16" creationId="{94AA5AD9-3DFD-B475-7003-D61566A65FE9}"/>
          </ac:spMkLst>
        </pc:spChg>
        <pc:spChg chg="add del mod">
          <ac:chgData name="DANIEL KOMAN" userId="d1aa72ce-fdd7-47b1-8b08-cb94e632a4a2" providerId="ADAL" clId="{B6388F23-547C-4798-8467-E8A3AECD112F}" dt="2023-11-12T18:40:22.372" v="183" actId="478"/>
          <ac:spMkLst>
            <pc:docMk/>
            <pc:sldMk cId="627911590" sldId="263"/>
            <ac:spMk id="18" creationId="{51C908DA-36F7-73DE-E029-C88A9360A39E}"/>
          </ac:spMkLst>
        </pc:spChg>
        <pc:spChg chg="add del mod">
          <ac:chgData name="DANIEL KOMAN" userId="d1aa72ce-fdd7-47b1-8b08-cb94e632a4a2" providerId="ADAL" clId="{B6388F23-547C-4798-8467-E8A3AECD112F}" dt="2023-11-12T18:40:22.372" v="183" actId="478"/>
          <ac:spMkLst>
            <pc:docMk/>
            <pc:sldMk cId="627911590" sldId="263"/>
            <ac:spMk id="20" creationId="{B1DA8F57-6224-20F0-C8D7-D58AE116372F}"/>
          </ac:spMkLst>
        </pc:spChg>
        <pc:spChg chg="del">
          <ac:chgData name="DANIEL KOMAN" userId="d1aa72ce-fdd7-47b1-8b08-cb94e632a4a2" providerId="ADAL" clId="{B6388F23-547C-4798-8467-E8A3AECD112F}" dt="2023-11-12T18:40:17.259" v="180" actId="478"/>
          <ac:spMkLst>
            <pc:docMk/>
            <pc:sldMk cId="627911590" sldId="263"/>
            <ac:spMk id="22" creationId="{90EE4EC2-315F-4BCE-91FD-64A3D3AF94D2}"/>
          </ac:spMkLst>
        </pc:spChg>
        <pc:spChg chg="mod">
          <ac:chgData name="DANIEL KOMAN" userId="d1aa72ce-fdd7-47b1-8b08-cb94e632a4a2" providerId="ADAL" clId="{B6388F23-547C-4798-8467-E8A3AECD112F}" dt="2023-11-12T18:40:33.413" v="185" actId="14100"/>
          <ac:spMkLst>
            <pc:docMk/>
            <pc:sldMk cId="627911590" sldId="263"/>
            <ac:spMk id="23" creationId="{41BDD77E-A892-4E87-9B6D-EF78B0038A44}"/>
          </ac:spMkLst>
        </pc:spChg>
        <pc:spChg chg="del">
          <ac:chgData name="DANIEL KOMAN" userId="d1aa72ce-fdd7-47b1-8b08-cb94e632a4a2" providerId="ADAL" clId="{B6388F23-547C-4798-8467-E8A3AECD112F}" dt="2023-11-12T18:40:17.259" v="180" actId="478"/>
          <ac:spMkLst>
            <pc:docMk/>
            <pc:sldMk cId="627911590" sldId="263"/>
            <ac:spMk id="24" creationId="{4F05CFBF-1A7F-4C99-9321-EF2EF7BEF771}"/>
          </ac:spMkLst>
        </pc:spChg>
        <pc:spChg chg="del">
          <ac:chgData name="DANIEL KOMAN" userId="d1aa72ce-fdd7-47b1-8b08-cb94e632a4a2" providerId="ADAL" clId="{B6388F23-547C-4798-8467-E8A3AECD112F}" dt="2023-11-12T18:40:20.875" v="182" actId="478"/>
          <ac:spMkLst>
            <pc:docMk/>
            <pc:sldMk cId="627911590" sldId="263"/>
            <ac:spMk id="25" creationId="{A8113FBA-9114-48D1-A189-9A1B7ABCF38A}"/>
          </ac:spMkLst>
        </pc:spChg>
        <pc:spChg chg="del">
          <ac:chgData name="DANIEL KOMAN" userId="d1aa72ce-fdd7-47b1-8b08-cb94e632a4a2" providerId="ADAL" clId="{B6388F23-547C-4798-8467-E8A3AECD112F}" dt="2023-11-12T18:40:17.259" v="180" actId="478"/>
          <ac:spMkLst>
            <pc:docMk/>
            <pc:sldMk cId="627911590" sldId="263"/>
            <ac:spMk id="26" creationId="{E6AB6387-E6AE-46CB-8500-4F11FA6B44BA}"/>
          </ac:spMkLst>
        </pc:spChg>
        <pc:spChg chg="del">
          <ac:chgData name="DANIEL KOMAN" userId="d1aa72ce-fdd7-47b1-8b08-cb94e632a4a2" providerId="ADAL" clId="{B6388F23-547C-4798-8467-E8A3AECD112F}" dt="2023-11-12T18:40:20.875" v="182" actId="478"/>
          <ac:spMkLst>
            <pc:docMk/>
            <pc:sldMk cId="627911590" sldId="263"/>
            <ac:spMk id="27" creationId="{8385ECC2-8A21-4825-96AB-97E7C4FB9A1A}"/>
          </ac:spMkLst>
        </pc:spChg>
        <pc:spChg chg="del">
          <ac:chgData name="DANIEL KOMAN" userId="d1aa72ce-fdd7-47b1-8b08-cb94e632a4a2" providerId="ADAL" clId="{B6388F23-547C-4798-8467-E8A3AECD112F}" dt="2023-11-12T18:40:17.259" v="180" actId="478"/>
          <ac:spMkLst>
            <pc:docMk/>
            <pc:sldMk cId="627911590" sldId="263"/>
            <ac:spMk id="28" creationId="{9BB8B2E0-57A3-43A4-859A-28669F14F8FE}"/>
          </ac:spMkLst>
        </pc:spChg>
        <pc:spChg chg="add mod">
          <ac:chgData name="DANIEL KOMAN" userId="d1aa72ce-fdd7-47b1-8b08-cb94e632a4a2" providerId="ADAL" clId="{B6388F23-547C-4798-8467-E8A3AECD112F}" dt="2023-11-12T19:09:06.857" v="580" actId="1076"/>
          <ac:spMkLst>
            <pc:docMk/>
            <pc:sldMk cId="627911590" sldId="263"/>
            <ac:spMk id="32" creationId="{500F56E6-EBC6-D41D-0875-1A7613C3A108}"/>
          </ac:spMkLst>
        </pc:spChg>
        <pc:spChg chg="add mod">
          <ac:chgData name="DANIEL KOMAN" userId="d1aa72ce-fdd7-47b1-8b08-cb94e632a4a2" providerId="ADAL" clId="{B6388F23-547C-4798-8467-E8A3AECD112F}" dt="2023-11-12T19:09:37.825" v="617" actId="113"/>
          <ac:spMkLst>
            <pc:docMk/>
            <pc:sldMk cId="627911590" sldId="263"/>
            <ac:spMk id="33" creationId="{93F785B1-F733-B710-68E1-D34B339DF3F1}"/>
          </ac:spMkLst>
        </pc:spChg>
        <pc:picChg chg="add mod">
          <ac:chgData name="DANIEL KOMAN" userId="d1aa72ce-fdd7-47b1-8b08-cb94e632a4a2" providerId="ADAL" clId="{B6388F23-547C-4798-8467-E8A3AECD112F}" dt="2023-11-12T19:08:04.739" v="574" actId="1076"/>
          <ac:picMkLst>
            <pc:docMk/>
            <pc:sldMk cId="627911590" sldId="263"/>
            <ac:picMk id="29" creationId="{8770F25C-2508-B667-182A-8A5F49AE5914}"/>
          </ac:picMkLst>
        </pc:picChg>
        <pc:picChg chg="add mod">
          <ac:chgData name="DANIEL KOMAN" userId="d1aa72ce-fdd7-47b1-8b08-cb94e632a4a2" providerId="ADAL" clId="{B6388F23-547C-4798-8467-E8A3AECD112F}" dt="2023-11-12T19:08:08.366" v="575" actId="1076"/>
          <ac:picMkLst>
            <pc:docMk/>
            <pc:sldMk cId="627911590" sldId="263"/>
            <ac:picMk id="31" creationId="{38322CED-6885-CC3D-1D2A-59F435B3C2CB}"/>
          </ac:picMkLst>
        </pc:picChg>
      </pc:sldChg>
      <pc:sldChg chg="addSp delSp modSp mod">
        <pc:chgData name="DANIEL KOMAN" userId="d1aa72ce-fdd7-47b1-8b08-cb94e632a4a2" providerId="ADAL" clId="{B6388F23-547C-4798-8467-E8A3AECD112F}" dt="2023-11-12T19:46:19.509" v="987" actId="1076"/>
        <pc:sldMkLst>
          <pc:docMk/>
          <pc:sldMk cId="1346372204" sldId="264"/>
        </pc:sldMkLst>
        <pc:spChg chg="mod">
          <ac:chgData name="DANIEL KOMAN" userId="d1aa72ce-fdd7-47b1-8b08-cb94e632a4a2" providerId="ADAL" clId="{B6388F23-547C-4798-8467-E8A3AECD112F}" dt="2023-11-12T18:41:01.208" v="191" actId="1076"/>
          <ac:spMkLst>
            <pc:docMk/>
            <pc:sldMk cId="1346372204" sldId="264"/>
            <ac:spMk id="2" creationId="{537E1C88-627C-4655-A4FB-0BB02EDB078A}"/>
          </ac:spMkLst>
        </pc:spChg>
        <pc:spChg chg="mod">
          <ac:chgData name="DANIEL KOMAN" userId="d1aa72ce-fdd7-47b1-8b08-cb94e632a4a2" providerId="ADAL" clId="{B6388F23-547C-4798-8467-E8A3AECD112F}" dt="2023-11-12T18:41:31.949" v="194" actId="1076"/>
          <ac:spMkLst>
            <pc:docMk/>
            <pc:sldMk cId="1346372204" sldId="264"/>
            <ac:spMk id="3" creationId="{033634FE-ADF0-4BC3-A0A9-447EA9DD096B}"/>
          </ac:spMkLst>
        </pc:spChg>
        <pc:picChg chg="add mod">
          <ac:chgData name="DANIEL KOMAN" userId="d1aa72ce-fdd7-47b1-8b08-cb94e632a4a2" providerId="ADAL" clId="{B6388F23-547C-4798-8467-E8A3AECD112F}" dt="2023-11-12T19:43:43.379" v="982" actId="1076"/>
          <ac:picMkLst>
            <pc:docMk/>
            <pc:sldMk cId="1346372204" sldId="264"/>
            <ac:picMk id="8" creationId="{B02FF881-79E1-8A8D-58EC-86FA893B23F7}"/>
          </ac:picMkLst>
        </pc:picChg>
        <pc:picChg chg="add mod">
          <ac:chgData name="DANIEL KOMAN" userId="d1aa72ce-fdd7-47b1-8b08-cb94e632a4a2" providerId="ADAL" clId="{B6388F23-547C-4798-8467-E8A3AECD112F}" dt="2023-11-12T19:46:19.509" v="987" actId="1076"/>
          <ac:picMkLst>
            <pc:docMk/>
            <pc:sldMk cId="1346372204" sldId="264"/>
            <ac:picMk id="10" creationId="{A07AEDE8-6953-7C08-D814-5C9A5A23AF8A}"/>
          </ac:picMkLst>
        </pc:picChg>
        <pc:picChg chg="add del">
          <ac:chgData name="DANIEL KOMAN" userId="d1aa72ce-fdd7-47b1-8b08-cb94e632a4a2" providerId="ADAL" clId="{B6388F23-547C-4798-8467-E8A3AECD112F}" dt="2023-11-12T19:15:16.407" v="619" actId="478"/>
          <ac:picMkLst>
            <pc:docMk/>
            <pc:sldMk cId="1346372204" sldId="264"/>
            <ac:picMk id="2050" creationId="{ED7D6D52-073D-92FA-113F-29A20120DFFF}"/>
          </ac:picMkLst>
        </pc:picChg>
      </pc:sldChg>
      <pc:sldChg chg="addSp delSp modSp mod">
        <pc:chgData name="DANIEL KOMAN" userId="d1aa72ce-fdd7-47b1-8b08-cb94e632a4a2" providerId="ADAL" clId="{B6388F23-547C-4798-8467-E8A3AECD112F}" dt="2023-11-12T19:52:30.460" v="1009" actId="20577"/>
        <pc:sldMkLst>
          <pc:docMk/>
          <pc:sldMk cId="4151694508" sldId="268"/>
        </pc:sldMkLst>
        <pc:spChg chg="add mod">
          <ac:chgData name="DANIEL KOMAN" userId="d1aa72ce-fdd7-47b1-8b08-cb94e632a4a2" providerId="ADAL" clId="{B6388F23-547C-4798-8467-E8A3AECD112F}" dt="2023-11-12T18:47:10.739" v="318" actId="1076"/>
          <ac:spMkLst>
            <pc:docMk/>
            <pc:sldMk cId="4151694508" sldId="268"/>
            <ac:spMk id="2" creationId="{2C9D88BA-926A-B1C5-058C-23BC70736FB4}"/>
          </ac:spMkLst>
        </pc:spChg>
        <pc:spChg chg="del mod">
          <ac:chgData name="DANIEL KOMAN" userId="d1aa72ce-fdd7-47b1-8b08-cb94e632a4a2" providerId="ADAL" clId="{B6388F23-547C-4798-8467-E8A3AECD112F}" dt="2023-11-12T18:47:13.429" v="319" actId="478"/>
          <ac:spMkLst>
            <pc:docMk/>
            <pc:sldMk cId="4151694508" sldId="268"/>
            <ac:spMk id="4" creationId="{FAD2AE59-5630-4D5C-83A9-4CDEF4D7DCFB}"/>
          </ac:spMkLst>
        </pc:spChg>
        <pc:spChg chg="del">
          <ac:chgData name="DANIEL KOMAN" userId="d1aa72ce-fdd7-47b1-8b08-cb94e632a4a2" providerId="ADAL" clId="{B6388F23-547C-4798-8467-E8A3AECD112F}" dt="2023-11-12T18:47:33.020" v="322" actId="478"/>
          <ac:spMkLst>
            <pc:docMk/>
            <pc:sldMk cId="4151694508" sldId="268"/>
            <ac:spMk id="5" creationId="{F8657664-A458-4DDD-ACC2-1D87FCD6FCA9}"/>
          </ac:spMkLst>
        </pc:spChg>
        <pc:spChg chg="del">
          <ac:chgData name="DANIEL KOMAN" userId="d1aa72ce-fdd7-47b1-8b08-cb94e632a4a2" providerId="ADAL" clId="{B6388F23-547C-4798-8467-E8A3AECD112F}" dt="2023-11-12T18:47:38.336" v="324" actId="478"/>
          <ac:spMkLst>
            <pc:docMk/>
            <pc:sldMk cId="4151694508" sldId="268"/>
            <ac:spMk id="6" creationId="{5A6B31B0-7B84-475D-961F-09C0191F91A2}"/>
          </ac:spMkLst>
        </pc:spChg>
        <pc:spChg chg="mod">
          <ac:chgData name="DANIEL KOMAN" userId="d1aa72ce-fdd7-47b1-8b08-cb94e632a4a2" providerId="ADAL" clId="{B6388F23-547C-4798-8467-E8A3AECD112F}" dt="2023-11-12T19:52:30.460" v="1009" actId="20577"/>
          <ac:spMkLst>
            <pc:docMk/>
            <pc:sldMk cId="4151694508" sldId="268"/>
            <ac:spMk id="7" creationId="{578017FE-712E-4E95-B483-B700F1AA4B2A}"/>
          </ac:spMkLst>
        </pc:spChg>
        <pc:spChg chg="del">
          <ac:chgData name="DANIEL KOMAN" userId="d1aa72ce-fdd7-47b1-8b08-cb94e632a4a2" providerId="ADAL" clId="{B6388F23-547C-4798-8467-E8A3AECD112F}" dt="2023-11-12T18:47:33.020" v="322" actId="478"/>
          <ac:spMkLst>
            <pc:docMk/>
            <pc:sldMk cId="4151694508" sldId="268"/>
            <ac:spMk id="8" creationId="{813F3455-E568-40C9-9F4D-8C89F4CD95F8}"/>
          </ac:spMkLst>
        </pc:spChg>
        <pc:spChg chg="add del mod">
          <ac:chgData name="DANIEL KOMAN" userId="d1aa72ce-fdd7-47b1-8b08-cb94e632a4a2" providerId="ADAL" clId="{B6388F23-547C-4798-8467-E8A3AECD112F}" dt="2023-11-12T18:47:14.782" v="320" actId="478"/>
          <ac:spMkLst>
            <pc:docMk/>
            <pc:sldMk cId="4151694508" sldId="268"/>
            <ac:spMk id="9" creationId="{0A1411FF-2FC7-1A41-B609-41DA3A5FDB73}"/>
          </ac:spMkLst>
        </pc:spChg>
        <pc:spChg chg="add del mod">
          <ac:chgData name="DANIEL KOMAN" userId="d1aa72ce-fdd7-47b1-8b08-cb94e632a4a2" providerId="ADAL" clId="{B6388F23-547C-4798-8467-E8A3AECD112F}" dt="2023-11-12T18:47:34.597" v="323" actId="478"/>
          <ac:spMkLst>
            <pc:docMk/>
            <pc:sldMk cId="4151694508" sldId="268"/>
            <ac:spMk id="11" creationId="{F4AE9ED9-D170-1FCA-A56E-1265C2769699}"/>
          </ac:spMkLst>
        </pc:spChg>
        <pc:spChg chg="add del mod">
          <ac:chgData name="DANIEL KOMAN" userId="d1aa72ce-fdd7-47b1-8b08-cb94e632a4a2" providerId="ADAL" clId="{B6388F23-547C-4798-8467-E8A3AECD112F}" dt="2023-11-12T18:47:34.597" v="323" actId="478"/>
          <ac:spMkLst>
            <pc:docMk/>
            <pc:sldMk cId="4151694508" sldId="268"/>
            <ac:spMk id="13" creationId="{8F33AE73-F836-A39B-1510-1592A5DA8014}"/>
          </ac:spMkLst>
        </pc:spChg>
        <pc:spChg chg="add del mod">
          <ac:chgData name="DANIEL KOMAN" userId="d1aa72ce-fdd7-47b1-8b08-cb94e632a4a2" providerId="ADAL" clId="{B6388F23-547C-4798-8467-E8A3AECD112F}" dt="2023-11-12T18:47:40.736" v="325" actId="478"/>
          <ac:spMkLst>
            <pc:docMk/>
            <pc:sldMk cId="4151694508" sldId="268"/>
            <ac:spMk id="15" creationId="{4094B756-CB5D-D895-32AE-504BB256A83E}"/>
          </ac:spMkLst>
        </pc:spChg>
      </pc:sldChg>
      <pc:sldChg chg="del">
        <pc:chgData name="DANIEL KOMAN" userId="d1aa72ce-fdd7-47b1-8b08-cb94e632a4a2" providerId="ADAL" clId="{B6388F23-547C-4798-8467-E8A3AECD112F}" dt="2023-11-12T18:49:17.832" v="358" actId="47"/>
        <pc:sldMkLst>
          <pc:docMk/>
          <pc:sldMk cId="1386261083" sldId="272"/>
        </pc:sldMkLst>
      </pc:sldChg>
      <pc:sldChg chg="del">
        <pc:chgData name="DANIEL KOMAN" userId="d1aa72ce-fdd7-47b1-8b08-cb94e632a4a2" providerId="ADAL" clId="{B6388F23-547C-4798-8467-E8A3AECD112F}" dt="2023-11-12T18:49:17.832" v="358" actId="47"/>
        <pc:sldMkLst>
          <pc:docMk/>
          <pc:sldMk cId="2369402306" sldId="273"/>
        </pc:sldMkLst>
      </pc:sldChg>
      <pc:sldChg chg="del">
        <pc:chgData name="DANIEL KOMAN" userId="d1aa72ce-fdd7-47b1-8b08-cb94e632a4a2" providerId="ADAL" clId="{B6388F23-547C-4798-8467-E8A3AECD112F}" dt="2023-11-12T18:49:17.832" v="358" actId="47"/>
        <pc:sldMkLst>
          <pc:docMk/>
          <pc:sldMk cId="920173932" sldId="275"/>
        </pc:sldMkLst>
      </pc:sldChg>
      <pc:sldChg chg="modSp mod">
        <pc:chgData name="DANIEL KOMAN" userId="d1aa72ce-fdd7-47b1-8b08-cb94e632a4a2" providerId="ADAL" clId="{B6388F23-547C-4798-8467-E8A3AECD112F}" dt="2023-11-12T18:49:53.769" v="401" actId="20577"/>
        <pc:sldMkLst>
          <pc:docMk/>
          <pc:sldMk cId="2436493926" sldId="276"/>
        </pc:sldMkLst>
        <pc:spChg chg="mod">
          <ac:chgData name="DANIEL KOMAN" userId="d1aa72ce-fdd7-47b1-8b08-cb94e632a4a2" providerId="ADAL" clId="{B6388F23-547C-4798-8467-E8A3AECD112F}" dt="2023-11-12T18:49:53.769" v="401" actId="20577"/>
          <ac:spMkLst>
            <pc:docMk/>
            <pc:sldMk cId="2436493926" sldId="276"/>
            <ac:spMk id="3" creationId="{24AFFC60-19C3-4901-93F7-7AAF4C09F8C6}"/>
          </ac:spMkLst>
        </pc:spChg>
      </pc:sldChg>
      <pc:sldChg chg="modSp mod">
        <pc:chgData name="DANIEL KOMAN" userId="d1aa72ce-fdd7-47b1-8b08-cb94e632a4a2" providerId="ADAL" clId="{B6388F23-547C-4798-8467-E8A3AECD112F}" dt="2023-11-12T18:33:13.455" v="133" actId="20577"/>
        <pc:sldMkLst>
          <pc:docMk/>
          <pc:sldMk cId="2243494996" sldId="277"/>
        </pc:sldMkLst>
        <pc:spChg chg="mod">
          <ac:chgData name="DANIEL KOMAN" userId="d1aa72ce-fdd7-47b1-8b08-cb94e632a4a2" providerId="ADAL" clId="{B6388F23-547C-4798-8467-E8A3AECD112F}" dt="2023-11-12T18:32:23.929" v="103" actId="20577"/>
          <ac:spMkLst>
            <pc:docMk/>
            <pc:sldMk cId="2243494996" sldId="277"/>
            <ac:spMk id="2" creationId="{6719F29B-F233-48AF-8261-F33A4E079E3E}"/>
          </ac:spMkLst>
        </pc:spChg>
        <pc:spChg chg="mod">
          <ac:chgData name="DANIEL KOMAN" userId="d1aa72ce-fdd7-47b1-8b08-cb94e632a4a2" providerId="ADAL" clId="{B6388F23-547C-4798-8467-E8A3AECD112F}" dt="2023-11-12T18:32:58.350" v="108" actId="14100"/>
          <ac:spMkLst>
            <pc:docMk/>
            <pc:sldMk cId="2243494996" sldId="277"/>
            <ac:spMk id="3" creationId="{35E3EA69-4E0E-41BD-8095-A124225A2647}"/>
          </ac:spMkLst>
        </pc:spChg>
        <pc:spChg chg="mod">
          <ac:chgData name="DANIEL KOMAN" userId="d1aa72ce-fdd7-47b1-8b08-cb94e632a4a2" providerId="ADAL" clId="{B6388F23-547C-4798-8467-E8A3AECD112F}" dt="2023-11-12T18:33:05.164" v="112" actId="20577"/>
          <ac:spMkLst>
            <pc:docMk/>
            <pc:sldMk cId="2243494996" sldId="277"/>
            <ac:spMk id="36" creationId="{64D06C77-08BF-4ABC-8656-21CAB4DFD7FA}"/>
          </ac:spMkLst>
        </pc:spChg>
        <pc:spChg chg="mod">
          <ac:chgData name="DANIEL KOMAN" userId="d1aa72ce-fdd7-47b1-8b08-cb94e632a4a2" providerId="ADAL" clId="{B6388F23-547C-4798-8467-E8A3AECD112F}" dt="2023-11-12T18:33:13.455" v="133" actId="20577"/>
          <ac:spMkLst>
            <pc:docMk/>
            <pc:sldMk cId="2243494996" sldId="277"/>
            <ac:spMk id="37" creationId="{5FA84566-6373-4E7B-AA6F-CA6C7346EC47}"/>
          </ac:spMkLst>
        </pc:spChg>
      </pc:sldChg>
      <pc:sldChg chg="addSp delSp modSp mod">
        <pc:chgData name="DANIEL KOMAN" userId="d1aa72ce-fdd7-47b1-8b08-cb94e632a4a2" providerId="ADAL" clId="{B6388F23-547C-4798-8467-E8A3AECD112F}" dt="2023-11-12T19:31:39.177" v="667" actId="14100"/>
        <pc:sldMkLst>
          <pc:docMk/>
          <pc:sldMk cId="2069393026" sldId="278"/>
        </pc:sldMkLst>
        <pc:spChg chg="mod">
          <ac:chgData name="DANIEL KOMAN" userId="d1aa72ce-fdd7-47b1-8b08-cb94e632a4a2" providerId="ADAL" clId="{B6388F23-547C-4798-8467-E8A3AECD112F}" dt="2023-11-12T18:43:28.801" v="248" actId="14100"/>
          <ac:spMkLst>
            <pc:docMk/>
            <pc:sldMk cId="2069393026" sldId="278"/>
            <ac:spMk id="2" creationId="{8A4E0A63-A388-49B1-A04E-27CE9BD622EF}"/>
          </ac:spMkLst>
        </pc:spChg>
        <pc:spChg chg="del">
          <ac:chgData name="DANIEL KOMAN" userId="d1aa72ce-fdd7-47b1-8b08-cb94e632a4a2" providerId="ADAL" clId="{B6388F23-547C-4798-8467-E8A3AECD112F}" dt="2023-11-12T18:43:51.288" v="252" actId="478"/>
          <ac:spMkLst>
            <pc:docMk/>
            <pc:sldMk cId="2069393026" sldId="278"/>
            <ac:spMk id="3" creationId="{D026614D-21E6-483C-8FE2-C9CF4346C75C}"/>
          </ac:spMkLst>
        </pc:spChg>
        <pc:spChg chg="del">
          <ac:chgData name="DANIEL KOMAN" userId="d1aa72ce-fdd7-47b1-8b08-cb94e632a4a2" providerId="ADAL" clId="{B6388F23-547C-4798-8467-E8A3AECD112F}" dt="2023-11-12T18:43:51.288" v="252" actId="478"/>
          <ac:spMkLst>
            <pc:docMk/>
            <pc:sldMk cId="2069393026" sldId="278"/>
            <ac:spMk id="4" creationId="{FA5B6D57-2EB5-41BE-ACA0-29F300D5F21B}"/>
          </ac:spMkLst>
        </pc:spChg>
        <pc:spChg chg="del">
          <ac:chgData name="DANIEL KOMAN" userId="d1aa72ce-fdd7-47b1-8b08-cb94e632a4a2" providerId="ADAL" clId="{B6388F23-547C-4798-8467-E8A3AECD112F}" dt="2023-11-12T18:43:57.578" v="254" actId="478"/>
          <ac:spMkLst>
            <pc:docMk/>
            <pc:sldMk cId="2069393026" sldId="278"/>
            <ac:spMk id="5" creationId="{771AD60F-B816-490D-81D4-73DD13910439}"/>
          </ac:spMkLst>
        </pc:spChg>
        <pc:spChg chg="mod">
          <ac:chgData name="DANIEL KOMAN" userId="d1aa72ce-fdd7-47b1-8b08-cb94e632a4a2" providerId="ADAL" clId="{B6388F23-547C-4798-8467-E8A3AECD112F}" dt="2023-11-12T19:31:39.177" v="667" actId="14100"/>
          <ac:spMkLst>
            <pc:docMk/>
            <pc:sldMk cId="2069393026" sldId="278"/>
            <ac:spMk id="6" creationId="{3EF7E5E6-2411-4199-BA08-EF574433C585}"/>
          </ac:spMkLst>
        </pc:spChg>
        <pc:spChg chg="del">
          <ac:chgData name="DANIEL KOMAN" userId="d1aa72ce-fdd7-47b1-8b08-cb94e632a4a2" providerId="ADAL" clId="{B6388F23-547C-4798-8467-E8A3AECD112F}" dt="2023-11-12T18:43:51.288" v="252" actId="478"/>
          <ac:spMkLst>
            <pc:docMk/>
            <pc:sldMk cId="2069393026" sldId="278"/>
            <ac:spMk id="7" creationId="{E6614090-4A8B-46A2-BCB9-23379FE06BFA}"/>
          </ac:spMkLst>
        </pc:spChg>
        <pc:spChg chg="del">
          <ac:chgData name="DANIEL KOMAN" userId="d1aa72ce-fdd7-47b1-8b08-cb94e632a4a2" providerId="ADAL" clId="{B6388F23-547C-4798-8467-E8A3AECD112F}" dt="2023-11-12T18:43:59.236" v="255" actId="478"/>
          <ac:spMkLst>
            <pc:docMk/>
            <pc:sldMk cId="2069393026" sldId="278"/>
            <ac:spMk id="8" creationId="{CEC37629-42BA-462B-B066-292B3B37327E}"/>
          </ac:spMkLst>
        </pc:spChg>
        <pc:spChg chg="add del mod">
          <ac:chgData name="DANIEL KOMAN" userId="d1aa72ce-fdd7-47b1-8b08-cb94e632a4a2" providerId="ADAL" clId="{B6388F23-547C-4798-8467-E8A3AECD112F}" dt="2023-11-12T18:43:38.451" v="250" actId="478"/>
          <ac:spMkLst>
            <pc:docMk/>
            <pc:sldMk cId="2069393026" sldId="278"/>
            <ac:spMk id="10" creationId="{F3E3B79B-C8E6-C9C3-238D-76E0A5F05AA0}"/>
          </ac:spMkLst>
        </pc:spChg>
        <pc:spChg chg="add del mod">
          <ac:chgData name="DANIEL KOMAN" userId="d1aa72ce-fdd7-47b1-8b08-cb94e632a4a2" providerId="ADAL" clId="{B6388F23-547C-4798-8467-E8A3AECD112F}" dt="2023-11-12T18:43:39.854" v="251" actId="478"/>
          <ac:spMkLst>
            <pc:docMk/>
            <pc:sldMk cId="2069393026" sldId="278"/>
            <ac:spMk id="12" creationId="{24D0DCE7-A7BA-97CF-8248-241C0380A311}"/>
          </ac:spMkLst>
        </pc:spChg>
        <pc:spChg chg="add del mod">
          <ac:chgData name="DANIEL KOMAN" userId="d1aa72ce-fdd7-47b1-8b08-cb94e632a4a2" providerId="ADAL" clId="{B6388F23-547C-4798-8467-E8A3AECD112F}" dt="2023-11-12T18:43:39.854" v="251" actId="478"/>
          <ac:spMkLst>
            <pc:docMk/>
            <pc:sldMk cId="2069393026" sldId="278"/>
            <ac:spMk id="14" creationId="{72F71BE2-1C42-CF4A-3843-E5F937AF8D34}"/>
          </ac:spMkLst>
        </pc:spChg>
        <pc:spChg chg="add del mod">
          <ac:chgData name="DANIEL KOMAN" userId="d1aa72ce-fdd7-47b1-8b08-cb94e632a4a2" providerId="ADAL" clId="{B6388F23-547C-4798-8467-E8A3AECD112F}" dt="2023-11-12T18:43:54.200" v="253" actId="478"/>
          <ac:spMkLst>
            <pc:docMk/>
            <pc:sldMk cId="2069393026" sldId="278"/>
            <ac:spMk id="16" creationId="{66C6499A-D962-B5DC-0F66-A4A3478C360D}"/>
          </ac:spMkLst>
        </pc:spChg>
        <pc:spChg chg="add del mod">
          <ac:chgData name="DANIEL KOMAN" userId="d1aa72ce-fdd7-47b1-8b08-cb94e632a4a2" providerId="ADAL" clId="{B6388F23-547C-4798-8467-E8A3AECD112F}" dt="2023-11-12T18:43:54.200" v="253" actId="478"/>
          <ac:spMkLst>
            <pc:docMk/>
            <pc:sldMk cId="2069393026" sldId="278"/>
            <ac:spMk id="18" creationId="{9B488B98-B15E-0CDC-4732-9AC6D99406C1}"/>
          </ac:spMkLst>
        </pc:spChg>
        <pc:spChg chg="add del mod">
          <ac:chgData name="DANIEL KOMAN" userId="d1aa72ce-fdd7-47b1-8b08-cb94e632a4a2" providerId="ADAL" clId="{B6388F23-547C-4798-8467-E8A3AECD112F}" dt="2023-11-12T18:43:54.200" v="253" actId="478"/>
          <ac:spMkLst>
            <pc:docMk/>
            <pc:sldMk cId="2069393026" sldId="278"/>
            <ac:spMk id="20" creationId="{E8F00068-9364-270B-8B25-014D7730EB53}"/>
          </ac:spMkLst>
        </pc:spChg>
        <pc:spChg chg="add del mod">
          <ac:chgData name="DANIEL KOMAN" userId="d1aa72ce-fdd7-47b1-8b08-cb94e632a4a2" providerId="ADAL" clId="{B6388F23-547C-4798-8467-E8A3AECD112F}" dt="2023-11-12T18:43:59.236" v="255" actId="478"/>
          <ac:spMkLst>
            <pc:docMk/>
            <pc:sldMk cId="2069393026" sldId="278"/>
            <ac:spMk id="22" creationId="{B4353416-5F31-DBA3-044B-EEEAE0F56875}"/>
          </ac:spMkLst>
        </pc:spChg>
        <pc:spChg chg="add del mod">
          <ac:chgData name="DANIEL KOMAN" userId="d1aa72ce-fdd7-47b1-8b08-cb94e632a4a2" providerId="ADAL" clId="{B6388F23-547C-4798-8467-E8A3AECD112F}" dt="2023-11-12T18:44:00.364" v="256" actId="478"/>
          <ac:spMkLst>
            <pc:docMk/>
            <pc:sldMk cId="2069393026" sldId="278"/>
            <ac:spMk id="24" creationId="{EF256F15-BBC4-0CA2-A654-E99C696E233A}"/>
          </ac:spMkLst>
        </pc:spChg>
        <pc:picChg chg="add mod">
          <ac:chgData name="DANIEL KOMAN" userId="d1aa72ce-fdd7-47b1-8b08-cb94e632a4a2" providerId="ADAL" clId="{B6388F23-547C-4798-8467-E8A3AECD112F}" dt="2023-11-12T19:31:05.195" v="629" actId="1076"/>
          <ac:picMkLst>
            <pc:docMk/>
            <pc:sldMk cId="2069393026" sldId="278"/>
            <ac:picMk id="26" creationId="{31371C63-81A7-4090-C60E-E1EC54236FB8}"/>
          </ac:picMkLst>
        </pc:picChg>
        <pc:picChg chg="del">
          <ac:chgData name="DANIEL KOMAN" userId="d1aa72ce-fdd7-47b1-8b08-cb94e632a4a2" providerId="ADAL" clId="{B6388F23-547C-4798-8467-E8A3AECD112F}" dt="2023-11-12T18:43:35.405" v="249" actId="478"/>
          <ac:picMkLst>
            <pc:docMk/>
            <pc:sldMk cId="2069393026" sldId="278"/>
            <ac:picMk id="43" creationId="{76CE5C81-A86F-4C82-AE52-FE744077859B}"/>
          </ac:picMkLst>
        </pc:picChg>
        <pc:picChg chg="del">
          <ac:chgData name="DANIEL KOMAN" userId="d1aa72ce-fdd7-47b1-8b08-cb94e632a4a2" providerId="ADAL" clId="{B6388F23-547C-4798-8467-E8A3AECD112F}" dt="2023-11-12T18:43:38.451" v="250" actId="478"/>
          <ac:picMkLst>
            <pc:docMk/>
            <pc:sldMk cId="2069393026" sldId="278"/>
            <ac:picMk id="55" creationId="{236942CE-38CE-4E5D-9773-5224E03D4C0A}"/>
          </ac:picMkLst>
        </pc:picChg>
        <pc:picChg chg="del">
          <ac:chgData name="DANIEL KOMAN" userId="d1aa72ce-fdd7-47b1-8b08-cb94e632a4a2" providerId="ADAL" clId="{B6388F23-547C-4798-8467-E8A3AECD112F}" dt="2023-11-12T18:43:38.451" v="250" actId="478"/>
          <ac:picMkLst>
            <pc:docMk/>
            <pc:sldMk cId="2069393026" sldId="278"/>
            <ac:picMk id="57" creationId="{353E75F9-0061-4D63-BFE6-6462C5C0E351}"/>
          </ac:picMkLst>
        </pc:picChg>
      </pc:sldChg>
      <pc:sldChg chg="addSp delSp modSp add del mod">
        <pc:chgData name="DANIEL KOMAN" userId="d1aa72ce-fdd7-47b1-8b08-cb94e632a4a2" providerId="ADAL" clId="{B6388F23-547C-4798-8467-E8A3AECD112F}" dt="2023-11-12T18:47:18.822" v="321" actId="2696"/>
        <pc:sldMkLst>
          <pc:docMk/>
          <pc:sldMk cId="4252466045" sldId="279"/>
        </pc:sldMkLst>
        <pc:spChg chg="del">
          <ac:chgData name="DANIEL KOMAN" userId="d1aa72ce-fdd7-47b1-8b08-cb94e632a4a2" providerId="ADAL" clId="{B6388F23-547C-4798-8467-E8A3AECD112F}" dt="2023-11-12T18:46:34.178" v="310" actId="478"/>
          <ac:spMkLst>
            <pc:docMk/>
            <pc:sldMk cId="4252466045" sldId="279"/>
            <ac:spMk id="3" creationId="{082463A9-91ED-406C-A142-DF9DBB5C018D}"/>
          </ac:spMkLst>
        </pc:spChg>
        <pc:spChg chg="add del mod">
          <ac:chgData name="DANIEL KOMAN" userId="d1aa72ce-fdd7-47b1-8b08-cb94e632a4a2" providerId="ADAL" clId="{B6388F23-547C-4798-8467-E8A3AECD112F}" dt="2023-11-12T18:46:36.937" v="311" actId="478"/>
          <ac:spMkLst>
            <pc:docMk/>
            <pc:sldMk cId="4252466045" sldId="279"/>
            <ac:spMk id="4" creationId="{715B31DA-A1FD-6924-1F86-A84D7D4A70F3}"/>
          </ac:spMkLst>
        </pc:spChg>
        <pc:spChg chg="add del mod">
          <ac:chgData name="DANIEL KOMAN" userId="d1aa72ce-fdd7-47b1-8b08-cb94e632a4a2" providerId="ADAL" clId="{B6388F23-547C-4798-8467-E8A3AECD112F}" dt="2023-11-12T18:46:36.937" v="311" actId="478"/>
          <ac:spMkLst>
            <pc:docMk/>
            <pc:sldMk cId="4252466045" sldId="279"/>
            <ac:spMk id="6" creationId="{5BF90E2D-56F3-ACDA-2F56-BF5FC1B639F8}"/>
          </ac:spMkLst>
        </pc:spChg>
        <pc:spChg chg="add del mod">
          <ac:chgData name="DANIEL KOMAN" userId="d1aa72ce-fdd7-47b1-8b08-cb94e632a4a2" providerId="ADAL" clId="{B6388F23-547C-4798-8467-E8A3AECD112F}" dt="2023-11-12T18:46:36.937" v="311" actId="478"/>
          <ac:spMkLst>
            <pc:docMk/>
            <pc:sldMk cId="4252466045" sldId="279"/>
            <ac:spMk id="8" creationId="{C8421825-5DD9-C17F-CCEF-A8CEF88F1C4D}"/>
          </ac:spMkLst>
        </pc:spChg>
        <pc:spChg chg="del">
          <ac:chgData name="DANIEL KOMAN" userId="d1aa72ce-fdd7-47b1-8b08-cb94e632a4a2" providerId="ADAL" clId="{B6388F23-547C-4798-8467-E8A3AECD112F}" dt="2023-11-12T18:46:34.178" v="310" actId="478"/>
          <ac:spMkLst>
            <pc:docMk/>
            <pc:sldMk cId="4252466045" sldId="279"/>
            <ac:spMk id="21" creationId="{5ED2DD05-B7DA-4548-8559-3C330A95A59B}"/>
          </ac:spMkLst>
        </pc:spChg>
        <pc:spChg chg="mod">
          <ac:chgData name="DANIEL KOMAN" userId="d1aa72ce-fdd7-47b1-8b08-cb94e632a4a2" providerId="ADAL" clId="{B6388F23-547C-4798-8467-E8A3AECD112F}" dt="2023-11-12T18:46:10.249" v="309" actId="14100"/>
          <ac:spMkLst>
            <pc:docMk/>
            <pc:sldMk cId="4252466045" sldId="279"/>
            <ac:spMk id="23" creationId="{5FB75C3E-5885-49DD-8190-BB1E8C511A7E}"/>
          </ac:spMkLst>
        </pc:spChg>
        <pc:spChg chg="del">
          <ac:chgData name="DANIEL KOMAN" userId="d1aa72ce-fdd7-47b1-8b08-cb94e632a4a2" providerId="ADAL" clId="{B6388F23-547C-4798-8467-E8A3AECD112F}" dt="2023-11-12T18:46:34.178" v="310" actId="478"/>
          <ac:spMkLst>
            <pc:docMk/>
            <pc:sldMk cId="4252466045" sldId="279"/>
            <ac:spMk id="26" creationId="{AF961A7D-A035-4952-BEF5-34EE93A2486F}"/>
          </ac:spMkLst>
        </pc:spChg>
        <pc:spChg chg="del">
          <ac:chgData name="DANIEL KOMAN" userId="d1aa72ce-fdd7-47b1-8b08-cb94e632a4a2" providerId="ADAL" clId="{B6388F23-547C-4798-8467-E8A3AECD112F}" dt="2023-11-12T18:46:34.178" v="310" actId="478"/>
          <ac:spMkLst>
            <pc:docMk/>
            <pc:sldMk cId="4252466045" sldId="279"/>
            <ac:spMk id="27" creationId="{3C7B196D-A4EB-4450-8C2E-D4F26C77F843}"/>
          </ac:spMkLst>
        </pc:spChg>
        <pc:spChg chg="mod">
          <ac:chgData name="DANIEL KOMAN" userId="d1aa72ce-fdd7-47b1-8b08-cb94e632a4a2" providerId="ADAL" clId="{B6388F23-547C-4798-8467-E8A3AECD112F}" dt="2023-11-12T18:46:40.845" v="312" actId="1076"/>
          <ac:spMkLst>
            <pc:docMk/>
            <pc:sldMk cId="4252466045" sldId="279"/>
            <ac:spMk id="30" creationId="{B42237DE-8579-4920-9331-C835DA7AE69A}"/>
          </ac:spMkLst>
        </pc:spChg>
        <pc:spChg chg="del">
          <ac:chgData name="DANIEL KOMAN" userId="d1aa72ce-fdd7-47b1-8b08-cb94e632a4a2" providerId="ADAL" clId="{B6388F23-547C-4798-8467-E8A3AECD112F}" dt="2023-11-12T18:46:34.178" v="310" actId="478"/>
          <ac:spMkLst>
            <pc:docMk/>
            <pc:sldMk cId="4252466045" sldId="279"/>
            <ac:spMk id="32" creationId="{20F06F09-4D82-3748-AED7-2C0611810068}"/>
          </ac:spMkLst>
        </pc:spChg>
        <pc:spChg chg="del">
          <ac:chgData name="DANIEL KOMAN" userId="d1aa72ce-fdd7-47b1-8b08-cb94e632a4a2" providerId="ADAL" clId="{B6388F23-547C-4798-8467-E8A3AECD112F}" dt="2023-11-12T18:46:34.178" v="310" actId="478"/>
          <ac:spMkLst>
            <pc:docMk/>
            <pc:sldMk cId="4252466045" sldId="279"/>
            <ac:spMk id="35" creationId="{DEADCA46-378E-3D45-B9B9-35A5CC4183B4}"/>
          </ac:spMkLst>
        </pc:spChg>
        <pc:cxnChg chg="del">
          <ac:chgData name="DANIEL KOMAN" userId="d1aa72ce-fdd7-47b1-8b08-cb94e632a4a2" providerId="ADAL" clId="{B6388F23-547C-4798-8467-E8A3AECD112F}" dt="2023-11-12T18:46:34.178" v="310" actId="478"/>
          <ac:cxnSpMkLst>
            <pc:docMk/>
            <pc:sldMk cId="4252466045" sldId="279"/>
            <ac:cxnSpMk id="20" creationId="{F629CBD3-811B-024D-97AD-CABA2360CFAC}"/>
          </ac:cxnSpMkLst>
        </pc:cxnChg>
        <pc:cxnChg chg="del">
          <ac:chgData name="DANIEL KOMAN" userId="d1aa72ce-fdd7-47b1-8b08-cb94e632a4a2" providerId="ADAL" clId="{B6388F23-547C-4798-8467-E8A3AECD112F}" dt="2023-11-12T18:46:34.178" v="310" actId="478"/>
          <ac:cxnSpMkLst>
            <pc:docMk/>
            <pc:sldMk cId="4252466045" sldId="279"/>
            <ac:cxnSpMk id="25" creationId="{9B534B90-7DA2-E345-8750-23A209E659A3}"/>
          </ac:cxnSpMkLst>
        </pc:cxnChg>
        <pc:cxnChg chg="del">
          <ac:chgData name="DANIEL KOMAN" userId="d1aa72ce-fdd7-47b1-8b08-cb94e632a4a2" providerId="ADAL" clId="{B6388F23-547C-4798-8467-E8A3AECD112F}" dt="2023-11-12T18:46:34.178" v="310" actId="478"/>
          <ac:cxnSpMkLst>
            <pc:docMk/>
            <pc:sldMk cId="4252466045" sldId="279"/>
            <ac:cxnSpMk id="34" creationId="{CC60C07F-C64B-CA40-9D84-ABB3079F81A9}"/>
          </ac:cxnSpMkLst>
        </pc:cxnChg>
      </pc:sldChg>
      <pc:sldChg chg="addSp delSp modSp mod">
        <pc:chgData name="DANIEL KOMAN" userId="d1aa72ce-fdd7-47b1-8b08-cb94e632a4a2" providerId="ADAL" clId="{B6388F23-547C-4798-8467-E8A3AECD112F}" dt="2023-11-12T19:53:59.621" v="1018" actId="14100"/>
        <pc:sldMkLst>
          <pc:docMk/>
          <pc:sldMk cId="3721975002" sldId="282"/>
        </pc:sldMkLst>
        <pc:spChg chg="mod">
          <ac:chgData name="DANIEL KOMAN" userId="d1aa72ce-fdd7-47b1-8b08-cb94e632a4a2" providerId="ADAL" clId="{B6388F23-547C-4798-8467-E8A3AECD112F}" dt="2023-11-12T18:48:27.477" v="353" actId="20577"/>
          <ac:spMkLst>
            <pc:docMk/>
            <pc:sldMk cId="3721975002" sldId="282"/>
            <ac:spMk id="2" creationId="{39605AF1-623C-4E09-AB5D-8DD0571489F6}"/>
          </ac:spMkLst>
        </pc:spChg>
        <pc:spChg chg="del">
          <ac:chgData name="DANIEL KOMAN" userId="d1aa72ce-fdd7-47b1-8b08-cb94e632a4a2" providerId="ADAL" clId="{B6388F23-547C-4798-8467-E8A3AECD112F}" dt="2023-11-12T18:48:39.828" v="354" actId="478"/>
          <ac:spMkLst>
            <pc:docMk/>
            <pc:sldMk cId="3721975002" sldId="282"/>
            <ac:spMk id="3" creationId="{9B1DDDEF-20C4-4F65-BAC9-0A763DF7E02B}"/>
          </ac:spMkLst>
        </pc:spChg>
        <pc:spChg chg="add del mod">
          <ac:chgData name="DANIEL KOMAN" userId="d1aa72ce-fdd7-47b1-8b08-cb94e632a4a2" providerId="ADAL" clId="{B6388F23-547C-4798-8467-E8A3AECD112F}" dt="2023-11-12T18:48:43.010" v="355" actId="478"/>
          <ac:spMkLst>
            <pc:docMk/>
            <pc:sldMk cId="3721975002" sldId="282"/>
            <ac:spMk id="8" creationId="{36A18926-A648-417A-1825-57271F7C4717}"/>
          </ac:spMkLst>
        </pc:spChg>
        <pc:spChg chg="add del mod">
          <ac:chgData name="DANIEL KOMAN" userId="d1aa72ce-fdd7-47b1-8b08-cb94e632a4a2" providerId="ADAL" clId="{B6388F23-547C-4798-8467-E8A3AECD112F}" dt="2023-11-12T18:48:43.010" v="355" actId="478"/>
          <ac:spMkLst>
            <pc:docMk/>
            <pc:sldMk cId="3721975002" sldId="282"/>
            <ac:spMk id="10" creationId="{D3436DB4-E676-CD60-FBF5-4AC19D25E64E}"/>
          </ac:spMkLst>
        </pc:spChg>
        <pc:spChg chg="mod">
          <ac:chgData name="DANIEL KOMAN" userId="d1aa72ce-fdd7-47b1-8b08-cb94e632a4a2" providerId="ADAL" clId="{B6388F23-547C-4798-8467-E8A3AECD112F}" dt="2023-11-12T19:53:59.621" v="1018" actId="14100"/>
          <ac:spMkLst>
            <pc:docMk/>
            <pc:sldMk cId="3721975002" sldId="282"/>
            <ac:spMk id="12" creationId="{534736B3-AED1-4C54-B8E7-8E4D26E3B97F}"/>
          </ac:spMkLst>
        </pc:spChg>
        <pc:spChg chg="add del mod">
          <ac:chgData name="DANIEL KOMAN" userId="d1aa72ce-fdd7-47b1-8b08-cb94e632a4a2" providerId="ADAL" clId="{B6388F23-547C-4798-8467-E8A3AECD112F}" dt="2023-11-12T18:48:43.010" v="355" actId="478"/>
          <ac:spMkLst>
            <pc:docMk/>
            <pc:sldMk cId="3721975002" sldId="282"/>
            <ac:spMk id="13" creationId="{C2F1A4E7-52C2-BDD7-2109-1D46B4542947}"/>
          </ac:spMkLst>
        </pc:spChg>
        <pc:spChg chg="add del mod">
          <ac:chgData name="DANIEL KOMAN" userId="d1aa72ce-fdd7-47b1-8b08-cb94e632a4a2" providerId="ADAL" clId="{B6388F23-547C-4798-8467-E8A3AECD112F}" dt="2023-11-12T18:48:43.010" v="355" actId="478"/>
          <ac:spMkLst>
            <pc:docMk/>
            <pc:sldMk cId="3721975002" sldId="282"/>
            <ac:spMk id="15" creationId="{B2D93EE9-39CA-3C48-B8DF-7D3DEF9DF219}"/>
          </ac:spMkLst>
        </pc:spChg>
        <pc:spChg chg="add del mod">
          <ac:chgData name="DANIEL KOMAN" userId="d1aa72ce-fdd7-47b1-8b08-cb94e632a4a2" providerId="ADAL" clId="{B6388F23-547C-4798-8467-E8A3AECD112F}" dt="2023-11-12T18:48:43.010" v="355" actId="478"/>
          <ac:spMkLst>
            <pc:docMk/>
            <pc:sldMk cId="3721975002" sldId="282"/>
            <ac:spMk id="17" creationId="{47D05447-7CC7-46A7-FE62-955D7913967E}"/>
          </ac:spMkLst>
        </pc:spChg>
        <pc:spChg chg="add del mod">
          <ac:chgData name="DANIEL KOMAN" userId="d1aa72ce-fdd7-47b1-8b08-cb94e632a4a2" providerId="ADAL" clId="{B6388F23-547C-4798-8467-E8A3AECD112F}" dt="2023-11-12T18:48:43.010" v="355" actId="478"/>
          <ac:spMkLst>
            <pc:docMk/>
            <pc:sldMk cId="3721975002" sldId="282"/>
            <ac:spMk id="19" creationId="{114EE969-123E-8CE4-728B-0D318B585DAB}"/>
          </ac:spMkLst>
        </pc:spChg>
        <pc:spChg chg="del">
          <ac:chgData name="DANIEL KOMAN" userId="d1aa72ce-fdd7-47b1-8b08-cb94e632a4a2" providerId="ADAL" clId="{B6388F23-547C-4798-8467-E8A3AECD112F}" dt="2023-11-12T18:48:39.828" v="354" actId="478"/>
          <ac:spMkLst>
            <pc:docMk/>
            <pc:sldMk cId="3721975002" sldId="282"/>
            <ac:spMk id="63" creationId="{984DC875-B30E-4034-B7A4-390DBB6378E2}"/>
          </ac:spMkLst>
        </pc:spChg>
        <pc:spChg chg="del">
          <ac:chgData name="DANIEL KOMAN" userId="d1aa72ce-fdd7-47b1-8b08-cb94e632a4a2" providerId="ADAL" clId="{B6388F23-547C-4798-8467-E8A3AECD112F}" dt="2023-11-12T18:48:39.828" v="354" actId="478"/>
          <ac:spMkLst>
            <pc:docMk/>
            <pc:sldMk cId="3721975002" sldId="282"/>
            <ac:spMk id="64" creationId="{57D67FB9-44E6-49D8-9419-FD6B4644CB1D}"/>
          </ac:spMkLst>
        </pc:spChg>
        <pc:spChg chg="del">
          <ac:chgData name="DANIEL KOMAN" userId="d1aa72ce-fdd7-47b1-8b08-cb94e632a4a2" providerId="ADAL" clId="{B6388F23-547C-4798-8467-E8A3AECD112F}" dt="2023-11-12T18:48:39.828" v="354" actId="478"/>
          <ac:spMkLst>
            <pc:docMk/>
            <pc:sldMk cId="3721975002" sldId="282"/>
            <ac:spMk id="65" creationId="{77320A72-527D-4F04-AF2E-E0B73E486504}"/>
          </ac:spMkLst>
        </pc:spChg>
        <pc:spChg chg="del">
          <ac:chgData name="DANIEL KOMAN" userId="d1aa72ce-fdd7-47b1-8b08-cb94e632a4a2" providerId="ADAL" clId="{B6388F23-547C-4798-8467-E8A3AECD112F}" dt="2023-11-12T18:48:39.828" v="354" actId="478"/>
          <ac:spMkLst>
            <pc:docMk/>
            <pc:sldMk cId="3721975002" sldId="282"/>
            <ac:spMk id="66" creationId="{0B4C1BA5-5E1C-4F99-8F66-BCA2EBDF4FBE}"/>
          </ac:spMkLst>
        </pc:spChg>
        <pc:spChg chg="del">
          <ac:chgData name="DANIEL KOMAN" userId="d1aa72ce-fdd7-47b1-8b08-cb94e632a4a2" providerId="ADAL" clId="{B6388F23-547C-4798-8467-E8A3AECD112F}" dt="2023-11-12T18:48:39.828" v="354" actId="478"/>
          <ac:spMkLst>
            <pc:docMk/>
            <pc:sldMk cId="3721975002" sldId="282"/>
            <ac:spMk id="67" creationId="{6E771E27-902A-4BA5-BF20-88B7F7F8F9A6}"/>
          </ac:spMkLst>
        </pc:spChg>
      </pc:sldChg>
      <pc:sldChg chg="addSp delSp modSp mod">
        <pc:chgData name="DANIEL KOMAN" userId="d1aa72ce-fdd7-47b1-8b08-cb94e632a4a2" providerId="ADAL" clId="{B6388F23-547C-4798-8467-E8A3AECD112F}" dt="2023-11-12T18:55:50.215" v="404" actId="1076"/>
        <pc:sldMkLst>
          <pc:docMk/>
          <pc:sldMk cId="1418789964" sldId="286"/>
        </pc:sldMkLst>
        <pc:spChg chg="mod">
          <ac:chgData name="DANIEL KOMAN" userId="d1aa72ce-fdd7-47b1-8b08-cb94e632a4a2" providerId="ADAL" clId="{B6388F23-547C-4798-8467-E8A3AECD112F}" dt="2023-11-12T18:35:58.599" v="153" actId="14100"/>
          <ac:spMkLst>
            <pc:docMk/>
            <pc:sldMk cId="1418789964" sldId="286"/>
            <ac:spMk id="2" creationId="{67708C79-A4AC-4B5D-92DF-600737E4D11A}"/>
          </ac:spMkLst>
        </pc:spChg>
        <pc:spChg chg="mod">
          <ac:chgData name="DANIEL KOMAN" userId="d1aa72ce-fdd7-47b1-8b08-cb94e632a4a2" providerId="ADAL" clId="{B6388F23-547C-4798-8467-E8A3AECD112F}" dt="2023-11-12T18:38:35.345" v="165" actId="14100"/>
          <ac:spMkLst>
            <pc:docMk/>
            <pc:sldMk cId="1418789964" sldId="286"/>
            <ac:spMk id="4" creationId="{BABB466A-6DA0-4EE9-9405-F74957757BA9}"/>
          </ac:spMkLst>
        </pc:spChg>
        <pc:spChg chg="del">
          <ac:chgData name="DANIEL KOMAN" userId="d1aa72ce-fdd7-47b1-8b08-cb94e632a4a2" providerId="ADAL" clId="{B6388F23-547C-4798-8467-E8A3AECD112F}" dt="2023-11-12T18:38:04.228" v="156" actId="478"/>
          <ac:spMkLst>
            <pc:docMk/>
            <pc:sldMk cId="1418789964" sldId="286"/>
            <ac:spMk id="5" creationId="{1A129DD3-8F5E-43F6-9716-7C33D00A50F8}"/>
          </ac:spMkLst>
        </pc:spChg>
        <pc:spChg chg="del">
          <ac:chgData name="DANIEL KOMAN" userId="d1aa72ce-fdd7-47b1-8b08-cb94e632a4a2" providerId="ADAL" clId="{B6388F23-547C-4798-8467-E8A3AECD112F}" dt="2023-11-12T18:38:04.228" v="156" actId="478"/>
          <ac:spMkLst>
            <pc:docMk/>
            <pc:sldMk cId="1418789964" sldId="286"/>
            <ac:spMk id="6" creationId="{EFF9651D-8E27-4952-804A-2D2C0A55A0F8}"/>
          </ac:spMkLst>
        </pc:spChg>
        <pc:spChg chg="add del mod">
          <ac:chgData name="DANIEL KOMAN" userId="d1aa72ce-fdd7-47b1-8b08-cb94e632a4a2" providerId="ADAL" clId="{B6388F23-547C-4798-8467-E8A3AECD112F}" dt="2023-11-12T18:37:58.933" v="155" actId="478"/>
          <ac:spMkLst>
            <pc:docMk/>
            <pc:sldMk cId="1418789964" sldId="286"/>
            <ac:spMk id="7" creationId="{835754BB-D6EE-E8B5-9772-E64C5CE97BE6}"/>
          </ac:spMkLst>
        </pc:spChg>
        <pc:spChg chg="add del mod">
          <ac:chgData name="DANIEL KOMAN" userId="d1aa72ce-fdd7-47b1-8b08-cb94e632a4a2" providerId="ADAL" clId="{B6388F23-547C-4798-8467-E8A3AECD112F}" dt="2023-11-12T18:37:58.933" v="155" actId="478"/>
          <ac:spMkLst>
            <pc:docMk/>
            <pc:sldMk cId="1418789964" sldId="286"/>
            <ac:spMk id="12" creationId="{A1B7669E-3BF2-A911-A4EB-2F9935394FFA}"/>
          </ac:spMkLst>
        </pc:spChg>
        <pc:spChg chg="add del mod">
          <ac:chgData name="DANIEL KOMAN" userId="d1aa72ce-fdd7-47b1-8b08-cb94e632a4a2" providerId="ADAL" clId="{B6388F23-547C-4798-8467-E8A3AECD112F}" dt="2023-11-12T18:37:58.933" v="155" actId="478"/>
          <ac:spMkLst>
            <pc:docMk/>
            <pc:sldMk cId="1418789964" sldId="286"/>
            <ac:spMk id="14" creationId="{7C907061-06CC-4E06-FFBB-7F1A44BA1885}"/>
          </ac:spMkLst>
        </pc:spChg>
        <pc:spChg chg="add del mod">
          <ac:chgData name="DANIEL KOMAN" userId="d1aa72ce-fdd7-47b1-8b08-cb94e632a4a2" providerId="ADAL" clId="{B6388F23-547C-4798-8467-E8A3AECD112F}" dt="2023-11-12T18:37:58.933" v="155" actId="478"/>
          <ac:spMkLst>
            <pc:docMk/>
            <pc:sldMk cId="1418789964" sldId="286"/>
            <ac:spMk id="16" creationId="{8D8DB953-6096-F21F-F8BE-ADBEF2E0E9C0}"/>
          </ac:spMkLst>
        </pc:spChg>
        <pc:spChg chg="del">
          <ac:chgData name="DANIEL KOMAN" userId="d1aa72ce-fdd7-47b1-8b08-cb94e632a4a2" providerId="ADAL" clId="{B6388F23-547C-4798-8467-E8A3AECD112F}" dt="2023-11-12T18:38:04.228" v="156" actId="478"/>
          <ac:spMkLst>
            <pc:docMk/>
            <pc:sldMk cId="1418789964" sldId="286"/>
            <ac:spMk id="17" creationId="{D3928F89-1741-4079-8DFF-2009EF9B9931}"/>
          </ac:spMkLst>
        </pc:spChg>
        <pc:spChg chg="add del mod">
          <ac:chgData name="DANIEL KOMAN" userId="d1aa72ce-fdd7-47b1-8b08-cb94e632a4a2" providerId="ADAL" clId="{B6388F23-547C-4798-8467-E8A3AECD112F}" dt="2023-11-12T18:38:07.442" v="157" actId="478"/>
          <ac:spMkLst>
            <pc:docMk/>
            <pc:sldMk cId="1418789964" sldId="286"/>
            <ac:spMk id="19" creationId="{EE7092FC-D5DF-75C3-87B6-55143A3B463D}"/>
          </ac:spMkLst>
        </pc:spChg>
        <pc:spChg chg="add del mod">
          <ac:chgData name="DANIEL KOMAN" userId="d1aa72ce-fdd7-47b1-8b08-cb94e632a4a2" providerId="ADAL" clId="{B6388F23-547C-4798-8467-E8A3AECD112F}" dt="2023-11-12T18:38:07.442" v="157" actId="478"/>
          <ac:spMkLst>
            <pc:docMk/>
            <pc:sldMk cId="1418789964" sldId="286"/>
            <ac:spMk id="21" creationId="{1C703096-2AA6-713D-6A7F-81EC8C7E8BDD}"/>
          </ac:spMkLst>
        </pc:spChg>
        <pc:spChg chg="add del mod">
          <ac:chgData name="DANIEL KOMAN" userId="d1aa72ce-fdd7-47b1-8b08-cb94e632a4a2" providerId="ADAL" clId="{B6388F23-547C-4798-8467-E8A3AECD112F}" dt="2023-11-12T18:38:07.442" v="157" actId="478"/>
          <ac:spMkLst>
            <pc:docMk/>
            <pc:sldMk cId="1418789964" sldId="286"/>
            <ac:spMk id="23" creationId="{592A04E3-E33B-55C9-D1CC-4D19C24EFAAB}"/>
          </ac:spMkLst>
        </pc:spChg>
        <pc:spChg chg="add del mod">
          <ac:chgData name="DANIEL KOMAN" userId="d1aa72ce-fdd7-47b1-8b08-cb94e632a4a2" providerId="ADAL" clId="{B6388F23-547C-4798-8467-E8A3AECD112F}" dt="2023-11-12T18:38:07.442" v="157" actId="478"/>
          <ac:spMkLst>
            <pc:docMk/>
            <pc:sldMk cId="1418789964" sldId="286"/>
            <ac:spMk id="25" creationId="{F156A174-24A8-74C3-C127-C730FDBB2F17}"/>
          </ac:spMkLst>
        </pc:spChg>
        <pc:spChg chg="del">
          <ac:chgData name="DANIEL KOMAN" userId="d1aa72ce-fdd7-47b1-8b08-cb94e632a4a2" providerId="ADAL" clId="{B6388F23-547C-4798-8467-E8A3AECD112F}" dt="2023-11-12T18:38:04.228" v="156" actId="478"/>
          <ac:spMkLst>
            <pc:docMk/>
            <pc:sldMk cId="1418789964" sldId="286"/>
            <ac:spMk id="26" creationId="{BB8742E0-C216-468F-8B77-C0F53FD25808}"/>
          </ac:spMkLst>
        </pc:spChg>
        <pc:spChg chg="del">
          <ac:chgData name="DANIEL KOMAN" userId="d1aa72ce-fdd7-47b1-8b08-cb94e632a4a2" providerId="ADAL" clId="{B6388F23-547C-4798-8467-E8A3AECD112F}" dt="2023-11-12T18:38:04.228" v="156" actId="478"/>
          <ac:spMkLst>
            <pc:docMk/>
            <pc:sldMk cId="1418789964" sldId="286"/>
            <ac:spMk id="27" creationId="{430EFC93-5195-49E7-91E1-75A347D5E41B}"/>
          </ac:spMkLst>
        </pc:spChg>
        <pc:spChg chg="del">
          <ac:chgData name="DANIEL KOMAN" userId="d1aa72ce-fdd7-47b1-8b08-cb94e632a4a2" providerId="ADAL" clId="{B6388F23-547C-4798-8467-E8A3AECD112F}" dt="2023-11-12T18:37:56.058" v="154" actId="478"/>
          <ac:spMkLst>
            <pc:docMk/>
            <pc:sldMk cId="1418789964" sldId="286"/>
            <ac:spMk id="28" creationId="{8364155F-C202-4D9C-8682-0AAAE7595599}"/>
          </ac:spMkLst>
        </pc:spChg>
        <pc:spChg chg="del">
          <ac:chgData name="DANIEL KOMAN" userId="d1aa72ce-fdd7-47b1-8b08-cb94e632a4a2" providerId="ADAL" clId="{B6388F23-547C-4798-8467-E8A3AECD112F}" dt="2023-11-12T18:37:56.058" v="154" actId="478"/>
          <ac:spMkLst>
            <pc:docMk/>
            <pc:sldMk cId="1418789964" sldId="286"/>
            <ac:spMk id="29" creationId="{4E9F7C96-64EE-4251-8329-BA0DE2E3AC69}"/>
          </ac:spMkLst>
        </pc:spChg>
        <pc:spChg chg="del">
          <ac:chgData name="DANIEL KOMAN" userId="d1aa72ce-fdd7-47b1-8b08-cb94e632a4a2" providerId="ADAL" clId="{B6388F23-547C-4798-8467-E8A3AECD112F}" dt="2023-11-12T18:37:56.058" v="154" actId="478"/>
          <ac:spMkLst>
            <pc:docMk/>
            <pc:sldMk cId="1418789964" sldId="286"/>
            <ac:spMk id="30" creationId="{0FC4960F-BEF7-4EA7-8F63-B36D60AE5B60}"/>
          </ac:spMkLst>
        </pc:spChg>
        <pc:spChg chg="del">
          <ac:chgData name="DANIEL KOMAN" userId="d1aa72ce-fdd7-47b1-8b08-cb94e632a4a2" providerId="ADAL" clId="{B6388F23-547C-4798-8467-E8A3AECD112F}" dt="2023-11-12T18:37:56.058" v="154" actId="478"/>
          <ac:spMkLst>
            <pc:docMk/>
            <pc:sldMk cId="1418789964" sldId="286"/>
            <ac:spMk id="31" creationId="{8E3EA43D-68CC-4A91-9A23-A95AB9E8E360}"/>
          </ac:spMkLst>
        </pc:spChg>
        <pc:spChg chg="add del mod">
          <ac:chgData name="DANIEL KOMAN" userId="d1aa72ce-fdd7-47b1-8b08-cb94e632a4a2" providerId="ADAL" clId="{B6388F23-547C-4798-8467-E8A3AECD112F}" dt="2023-11-12T18:38:07.442" v="157" actId="478"/>
          <ac:spMkLst>
            <pc:docMk/>
            <pc:sldMk cId="1418789964" sldId="286"/>
            <ac:spMk id="33" creationId="{3CADCBA6-A08D-DBAD-F632-72837B78DC10}"/>
          </ac:spMkLst>
        </pc:spChg>
        <pc:picChg chg="add mod">
          <ac:chgData name="DANIEL KOMAN" userId="d1aa72ce-fdd7-47b1-8b08-cb94e632a4a2" providerId="ADAL" clId="{B6388F23-547C-4798-8467-E8A3AECD112F}" dt="2023-11-12T18:55:50.215" v="404" actId="1076"/>
          <ac:picMkLst>
            <pc:docMk/>
            <pc:sldMk cId="1418789964" sldId="286"/>
            <ac:picMk id="35" creationId="{16C655B5-7D36-0148-DDC2-4A2A7BA7DD40}"/>
          </ac:picMkLst>
        </pc:picChg>
      </pc:sldChg>
      <pc:sldChg chg="addSp delSp modSp mod">
        <pc:chgData name="DANIEL KOMAN" userId="d1aa72ce-fdd7-47b1-8b08-cb94e632a4a2" providerId="ADAL" clId="{B6388F23-547C-4798-8467-E8A3AECD112F}" dt="2023-11-12T19:49:44.584" v="997" actId="20577"/>
        <pc:sldMkLst>
          <pc:docMk/>
          <pc:sldMk cId="1672070576" sldId="287"/>
        </pc:sldMkLst>
        <pc:spChg chg="mod">
          <ac:chgData name="DANIEL KOMAN" userId="d1aa72ce-fdd7-47b1-8b08-cb94e632a4a2" providerId="ADAL" clId="{B6388F23-547C-4798-8467-E8A3AECD112F}" dt="2023-11-12T18:44:42.932" v="262"/>
          <ac:spMkLst>
            <pc:docMk/>
            <pc:sldMk cId="1672070576" sldId="287"/>
            <ac:spMk id="2" creationId="{5CE54ABB-4929-4810-950B-2DAEA0A5BAB4}"/>
          </ac:spMkLst>
        </pc:spChg>
        <pc:spChg chg="del">
          <ac:chgData name="DANIEL KOMAN" userId="d1aa72ce-fdd7-47b1-8b08-cb94e632a4a2" providerId="ADAL" clId="{B6388F23-547C-4798-8467-E8A3AECD112F}" dt="2023-11-12T18:44:57.596" v="263" actId="478"/>
          <ac:spMkLst>
            <pc:docMk/>
            <pc:sldMk cId="1672070576" sldId="287"/>
            <ac:spMk id="3" creationId="{C37B42F1-D776-4124-8B16-57F2D738E61B}"/>
          </ac:spMkLst>
        </pc:spChg>
        <pc:spChg chg="del">
          <ac:chgData name="DANIEL KOMAN" userId="d1aa72ce-fdd7-47b1-8b08-cb94e632a4a2" providerId="ADAL" clId="{B6388F23-547C-4798-8467-E8A3AECD112F}" dt="2023-11-12T18:45:09.569" v="265" actId="478"/>
          <ac:spMkLst>
            <pc:docMk/>
            <pc:sldMk cId="1672070576" sldId="287"/>
            <ac:spMk id="4" creationId="{A112B089-A8F9-45B1-BE6E-EAC10163F082}"/>
          </ac:spMkLst>
        </pc:spChg>
        <pc:spChg chg="del">
          <ac:chgData name="DANIEL KOMAN" userId="d1aa72ce-fdd7-47b1-8b08-cb94e632a4a2" providerId="ADAL" clId="{B6388F23-547C-4798-8467-E8A3AECD112F}" dt="2023-11-12T18:45:09.569" v="265" actId="478"/>
          <ac:spMkLst>
            <pc:docMk/>
            <pc:sldMk cId="1672070576" sldId="287"/>
            <ac:spMk id="5" creationId="{CF515C5D-2CDB-4E66-B2B8-1451BC44247F}"/>
          </ac:spMkLst>
        </pc:spChg>
        <pc:spChg chg="mod">
          <ac:chgData name="DANIEL KOMAN" userId="d1aa72ce-fdd7-47b1-8b08-cb94e632a4a2" providerId="ADAL" clId="{B6388F23-547C-4798-8467-E8A3AECD112F}" dt="2023-11-12T19:49:44.584" v="997" actId="20577"/>
          <ac:spMkLst>
            <pc:docMk/>
            <pc:sldMk cId="1672070576" sldId="287"/>
            <ac:spMk id="6" creationId="{0FE22F9B-4BF8-41DC-8F1C-836B546E59AD}"/>
          </ac:spMkLst>
        </pc:spChg>
        <pc:spChg chg="del">
          <ac:chgData name="DANIEL KOMAN" userId="d1aa72ce-fdd7-47b1-8b08-cb94e632a4a2" providerId="ADAL" clId="{B6388F23-547C-4798-8467-E8A3AECD112F}" dt="2023-11-12T18:44:57.596" v="263" actId="478"/>
          <ac:spMkLst>
            <pc:docMk/>
            <pc:sldMk cId="1672070576" sldId="287"/>
            <ac:spMk id="7" creationId="{6B35F89A-6CDF-41F7-BD87-18B45BD7330B}"/>
          </ac:spMkLst>
        </pc:spChg>
        <pc:spChg chg="del">
          <ac:chgData name="DANIEL KOMAN" userId="d1aa72ce-fdd7-47b1-8b08-cb94e632a4a2" providerId="ADAL" clId="{B6388F23-547C-4798-8467-E8A3AECD112F}" dt="2023-11-12T18:44:57.596" v="263" actId="478"/>
          <ac:spMkLst>
            <pc:docMk/>
            <pc:sldMk cId="1672070576" sldId="287"/>
            <ac:spMk id="8" creationId="{C9E6EB39-B15D-4FE6-A30D-18F0F416CC9D}"/>
          </ac:spMkLst>
        </pc:spChg>
        <pc:spChg chg="add del mod">
          <ac:chgData name="DANIEL KOMAN" userId="d1aa72ce-fdd7-47b1-8b08-cb94e632a4a2" providerId="ADAL" clId="{B6388F23-547C-4798-8467-E8A3AECD112F}" dt="2023-11-12T18:45:04.575" v="264" actId="478"/>
          <ac:spMkLst>
            <pc:docMk/>
            <pc:sldMk cId="1672070576" sldId="287"/>
            <ac:spMk id="10" creationId="{18865970-4BD0-B7B1-9C6B-93A295E48C0A}"/>
          </ac:spMkLst>
        </pc:spChg>
        <pc:spChg chg="add del mod">
          <ac:chgData name="DANIEL KOMAN" userId="d1aa72ce-fdd7-47b1-8b08-cb94e632a4a2" providerId="ADAL" clId="{B6388F23-547C-4798-8467-E8A3AECD112F}" dt="2023-11-12T18:45:04.575" v="264" actId="478"/>
          <ac:spMkLst>
            <pc:docMk/>
            <pc:sldMk cId="1672070576" sldId="287"/>
            <ac:spMk id="15" creationId="{66672E90-3F3C-77E1-1861-A0D2E54BEFA9}"/>
          </ac:spMkLst>
        </pc:spChg>
        <pc:spChg chg="add del mod">
          <ac:chgData name="DANIEL KOMAN" userId="d1aa72ce-fdd7-47b1-8b08-cb94e632a4a2" providerId="ADAL" clId="{B6388F23-547C-4798-8467-E8A3AECD112F}" dt="2023-11-12T18:45:04.575" v="264" actId="478"/>
          <ac:spMkLst>
            <pc:docMk/>
            <pc:sldMk cId="1672070576" sldId="287"/>
            <ac:spMk id="17" creationId="{E1BB4D54-2A19-929D-AE19-AFFF34B34CCD}"/>
          </ac:spMkLst>
        </pc:spChg>
        <pc:spChg chg="add del mod">
          <ac:chgData name="DANIEL KOMAN" userId="d1aa72ce-fdd7-47b1-8b08-cb94e632a4a2" providerId="ADAL" clId="{B6388F23-547C-4798-8467-E8A3AECD112F}" dt="2023-11-12T18:45:11.185" v="266" actId="478"/>
          <ac:spMkLst>
            <pc:docMk/>
            <pc:sldMk cId="1672070576" sldId="287"/>
            <ac:spMk id="19" creationId="{ACE6AD39-30BC-D501-E8A4-A2813BF93799}"/>
          </ac:spMkLst>
        </pc:spChg>
        <pc:spChg chg="add del mod">
          <ac:chgData name="DANIEL KOMAN" userId="d1aa72ce-fdd7-47b1-8b08-cb94e632a4a2" providerId="ADAL" clId="{B6388F23-547C-4798-8467-E8A3AECD112F}" dt="2023-11-12T18:45:11.185" v="266" actId="478"/>
          <ac:spMkLst>
            <pc:docMk/>
            <pc:sldMk cId="1672070576" sldId="287"/>
            <ac:spMk id="21" creationId="{49873F9B-F38A-B888-A9BE-C30B15C4927E}"/>
          </ac:spMkLst>
        </pc:spChg>
      </pc:sldChg>
      <pc:sldChg chg="addSp delSp modSp del mod">
        <pc:chgData name="DANIEL KOMAN" userId="d1aa72ce-fdd7-47b1-8b08-cb94e632a4a2" providerId="ADAL" clId="{B6388F23-547C-4798-8467-E8A3AECD112F}" dt="2023-11-12T18:48:20.671" v="341" actId="47"/>
        <pc:sldMkLst>
          <pc:docMk/>
          <pc:sldMk cId="2752798190" sldId="288"/>
        </pc:sldMkLst>
        <pc:spChg chg="mod">
          <ac:chgData name="DANIEL KOMAN" userId="d1aa72ce-fdd7-47b1-8b08-cb94e632a4a2" providerId="ADAL" clId="{B6388F23-547C-4798-8467-E8A3AECD112F}" dt="2023-11-12T18:48:01.073" v="338" actId="20577"/>
          <ac:spMkLst>
            <pc:docMk/>
            <pc:sldMk cId="2752798190" sldId="288"/>
            <ac:spMk id="2" creationId="{935C0770-A36E-4500-AA2E-F3DE8416AD1E}"/>
          </ac:spMkLst>
        </pc:spChg>
        <pc:spChg chg="del">
          <ac:chgData name="DANIEL KOMAN" userId="d1aa72ce-fdd7-47b1-8b08-cb94e632a4a2" providerId="ADAL" clId="{B6388F23-547C-4798-8467-E8A3AECD112F}" dt="2023-11-12T18:48:11.041" v="339" actId="478"/>
          <ac:spMkLst>
            <pc:docMk/>
            <pc:sldMk cId="2752798190" sldId="288"/>
            <ac:spMk id="5" creationId="{AB97FAAF-FD5C-4EDE-A2D8-148266453488}"/>
          </ac:spMkLst>
        </pc:spChg>
        <pc:spChg chg="del">
          <ac:chgData name="DANIEL KOMAN" userId="d1aa72ce-fdd7-47b1-8b08-cb94e632a4a2" providerId="ADAL" clId="{B6388F23-547C-4798-8467-E8A3AECD112F}" dt="2023-11-12T18:48:11.041" v="339" actId="478"/>
          <ac:spMkLst>
            <pc:docMk/>
            <pc:sldMk cId="2752798190" sldId="288"/>
            <ac:spMk id="6" creationId="{7F0BD43D-EBFD-48E7-A1D3-EB9228D4C58B}"/>
          </ac:spMkLst>
        </pc:spChg>
        <pc:spChg chg="del">
          <ac:chgData name="DANIEL KOMAN" userId="d1aa72ce-fdd7-47b1-8b08-cb94e632a4a2" providerId="ADAL" clId="{B6388F23-547C-4798-8467-E8A3AECD112F}" dt="2023-11-12T18:48:11.041" v="339" actId="478"/>
          <ac:spMkLst>
            <pc:docMk/>
            <pc:sldMk cId="2752798190" sldId="288"/>
            <ac:spMk id="7" creationId="{E9C0C8B1-2DBC-40B1-BBA7-7B3D396478A1}"/>
          </ac:spMkLst>
        </pc:spChg>
        <pc:spChg chg="del">
          <ac:chgData name="DANIEL KOMAN" userId="d1aa72ce-fdd7-47b1-8b08-cb94e632a4a2" providerId="ADAL" clId="{B6388F23-547C-4798-8467-E8A3AECD112F}" dt="2023-11-12T18:48:11.041" v="339" actId="478"/>
          <ac:spMkLst>
            <pc:docMk/>
            <pc:sldMk cId="2752798190" sldId="288"/>
            <ac:spMk id="8" creationId="{B2F06784-6A30-4941-B70A-A58B611950D4}"/>
          </ac:spMkLst>
        </pc:spChg>
        <pc:spChg chg="add del mod">
          <ac:chgData name="DANIEL KOMAN" userId="d1aa72ce-fdd7-47b1-8b08-cb94e632a4a2" providerId="ADAL" clId="{B6388F23-547C-4798-8467-E8A3AECD112F}" dt="2023-11-12T18:48:13.560" v="340" actId="478"/>
          <ac:spMkLst>
            <pc:docMk/>
            <pc:sldMk cId="2752798190" sldId="288"/>
            <ac:spMk id="10" creationId="{8CA5F909-4044-DD5A-E186-3BB759E4C8A0}"/>
          </ac:spMkLst>
        </pc:spChg>
        <pc:spChg chg="add del mod">
          <ac:chgData name="DANIEL KOMAN" userId="d1aa72ce-fdd7-47b1-8b08-cb94e632a4a2" providerId="ADAL" clId="{B6388F23-547C-4798-8467-E8A3AECD112F}" dt="2023-11-12T18:48:13.560" v="340" actId="478"/>
          <ac:spMkLst>
            <pc:docMk/>
            <pc:sldMk cId="2752798190" sldId="288"/>
            <ac:spMk id="12" creationId="{A40F5916-DC64-5DC0-8793-AE9C39D64C39}"/>
          </ac:spMkLst>
        </pc:spChg>
        <pc:spChg chg="add del mod">
          <ac:chgData name="DANIEL KOMAN" userId="d1aa72ce-fdd7-47b1-8b08-cb94e632a4a2" providerId="ADAL" clId="{B6388F23-547C-4798-8467-E8A3AECD112F}" dt="2023-11-12T18:48:13.560" v="340" actId="478"/>
          <ac:spMkLst>
            <pc:docMk/>
            <pc:sldMk cId="2752798190" sldId="288"/>
            <ac:spMk id="15" creationId="{6869D13F-AEEB-FA18-07CF-A02682027267}"/>
          </ac:spMkLst>
        </pc:spChg>
        <pc:spChg chg="add del mod">
          <ac:chgData name="DANIEL KOMAN" userId="d1aa72ce-fdd7-47b1-8b08-cb94e632a4a2" providerId="ADAL" clId="{B6388F23-547C-4798-8467-E8A3AECD112F}" dt="2023-11-12T18:48:13.560" v="340" actId="478"/>
          <ac:spMkLst>
            <pc:docMk/>
            <pc:sldMk cId="2752798190" sldId="288"/>
            <ac:spMk id="17" creationId="{5DA3C7FD-5A48-9F35-EEF7-60B32EDD3F27}"/>
          </ac:spMkLst>
        </pc:spChg>
        <pc:grpChg chg="del">
          <ac:chgData name="DANIEL KOMAN" userId="d1aa72ce-fdd7-47b1-8b08-cb94e632a4a2" providerId="ADAL" clId="{B6388F23-547C-4798-8467-E8A3AECD112F}" dt="2023-11-12T18:48:11.041" v="339" actId="478"/>
          <ac:grpSpMkLst>
            <pc:docMk/>
            <pc:sldMk cId="2752798190" sldId="288"/>
            <ac:grpSpMk id="46" creationId="{447437F9-5384-40BC-B985-6BE54CDAEAA6}"/>
          </ac:grpSpMkLst>
        </pc:grpChg>
        <pc:grpChg chg="del">
          <ac:chgData name="DANIEL KOMAN" userId="d1aa72ce-fdd7-47b1-8b08-cb94e632a4a2" providerId="ADAL" clId="{B6388F23-547C-4798-8467-E8A3AECD112F}" dt="2023-11-12T18:48:11.041" v="339" actId="478"/>
          <ac:grpSpMkLst>
            <pc:docMk/>
            <pc:sldMk cId="2752798190" sldId="288"/>
            <ac:grpSpMk id="47" creationId="{61E8B745-AD39-4513-AE1B-1FC9361CC7DE}"/>
          </ac:grpSpMkLst>
        </pc:grpChg>
        <pc:grpChg chg="del">
          <ac:chgData name="DANIEL KOMAN" userId="d1aa72ce-fdd7-47b1-8b08-cb94e632a4a2" providerId="ADAL" clId="{B6388F23-547C-4798-8467-E8A3AECD112F}" dt="2023-11-12T18:48:11.041" v="339" actId="478"/>
          <ac:grpSpMkLst>
            <pc:docMk/>
            <pc:sldMk cId="2752798190" sldId="288"/>
            <ac:grpSpMk id="49" creationId="{CCD46A36-6829-43A3-A146-261A38226283}"/>
          </ac:grpSpMkLst>
        </pc:grpChg>
        <pc:grpChg chg="del">
          <ac:chgData name="DANIEL KOMAN" userId="d1aa72ce-fdd7-47b1-8b08-cb94e632a4a2" providerId="ADAL" clId="{B6388F23-547C-4798-8467-E8A3AECD112F}" dt="2023-11-12T18:48:11.041" v="339" actId="478"/>
          <ac:grpSpMkLst>
            <pc:docMk/>
            <pc:sldMk cId="2752798190" sldId="288"/>
            <ac:grpSpMk id="50" creationId="{10E609FE-6FC7-4F85-A363-135D41A36187}"/>
          </ac:grpSpMkLst>
        </pc:grpChg>
        <pc:grpChg chg="del">
          <ac:chgData name="DANIEL KOMAN" userId="d1aa72ce-fdd7-47b1-8b08-cb94e632a4a2" providerId="ADAL" clId="{B6388F23-547C-4798-8467-E8A3AECD112F}" dt="2023-11-12T18:48:11.041" v="339" actId="478"/>
          <ac:grpSpMkLst>
            <pc:docMk/>
            <pc:sldMk cId="2752798190" sldId="288"/>
            <ac:grpSpMk id="51" creationId="{97355E86-B99C-4CB2-BA03-E335BA74DB40}"/>
          </ac:grpSpMkLst>
        </pc:grpChg>
        <pc:grpChg chg="del">
          <ac:chgData name="DANIEL KOMAN" userId="d1aa72ce-fdd7-47b1-8b08-cb94e632a4a2" providerId="ADAL" clId="{B6388F23-547C-4798-8467-E8A3AECD112F}" dt="2023-11-12T18:48:11.041" v="339" actId="478"/>
          <ac:grpSpMkLst>
            <pc:docMk/>
            <pc:sldMk cId="2752798190" sldId="288"/>
            <ac:grpSpMk id="53" creationId="{761FFCDD-A5D1-437E-9BBD-090DE98F5F5B}"/>
          </ac:grpSpMkLst>
        </pc:grpChg>
      </pc:sldChg>
      <pc:sldChg chg="del">
        <pc:chgData name="DANIEL KOMAN" userId="d1aa72ce-fdd7-47b1-8b08-cb94e632a4a2" providerId="ADAL" clId="{B6388F23-547C-4798-8467-E8A3AECD112F}" dt="2023-11-12T18:49:17.832" v="358" actId="47"/>
        <pc:sldMkLst>
          <pc:docMk/>
          <pc:sldMk cId="3060063078" sldId="289"/>
        </pc:sldMkLst>
      </pc:sldChg>
      <pc:sldChg chg="addSp modSp add mod">
        <pc:chgData name="DANIEL KOMAN" userId="d1aa72ce-fdd7-47b1-8b08-cb94e632a4a2" providerId="ADAL" clId="{B6388F23-547C-4798-8467-E8A3AECD112F}" dt="2023-11-12T19:38:32.073" v="870" actId="1076"/>
        <pc:sldMkLst>
          <pc:docMk/>
          <pc:sldMk cId="394317813" sldId="290"/>
        </pc:sldMkLst>
        <pc:spChg chg="mod">
          <ac:chgData name="DANIEL KOMAN" userId="d1aa72ce-fdd7-47b1-8b08-cb94e632a4a2" providerId="ADAL" clId="{B6388F23-547C-4798-8467-E8A3AECD112F}" dt="2023-11-12T18:42:57.932" v="227" actId="20577"/>
          <ac:spMkLst>
            <pc:docMk/>
            <pc:sldMk cId="394317813" sldId="290"/>
            <ac:spMk id="2" creationId="{A29DE7F2-E890-4744-88DD-A75F5E300513}"/>
          </ac:spMkLst>
        </pc:spChg>
        <pc:spChg chg="add mod">
          <ac:chgData name="DANIEL KOMAN" userId="d1aa72ce-fdd7-47b1-8b08-cb94e632a4a2" providerId="ADAL" clId="{B6388F23-547C-4798-8467-E8A3AECD112F}" dt="2023-11-12T19:38:32.073" v="870" actId="1076"/>
          <ac:spMkLst>
            <pc:docMk/>
            <pc:sldMk cId="394317813" sldId="290"/>
            <ac:spMk id="8" creationId="{5852E3F2-05B3-7789-6247-F8CD9909AA3C}"/>
          </ac:spMkLst>
        </pc:spChg>
        <pc:picChg chg="add mod">
          <ac:chgData name="DANIEL KOMAN" userId="d1aa72ce-fdd7-47b1-8b08-cb94e632a4a2" providerId="ADAL" clId="{B6388F23-547C-4798-8467-E8A3AECD112F}" dt="2023-11-12T19:37:36.430" v="819" actId="1076"/>
          <ac:picMkLst>
            <pc:docMk/>
            <pc:sldMk cId="394317813" sldId="290"/>
            <ac:picMk id="7" creationId="{8DEFD7B5-825E-A878-557A-655A436872C9}"/>
          </ac:picMkLst>
        </pc:picChg>
      </pc:sldChg>
      <pc:sldChg chg="addSp modSp add mod">
        <pc:chgData name="DANIEL KOMAN" userId="d1aa72ce-fdd7-47b1-8b08-cb94e632a4a2" providerId="ADAL" clId="{B6388F23-547C-4798-8467-E8A3AECD112F}" dt="2023-11-12T19:41:55.732" v="931" actId="1076"/>
        <pc:sldMkLst>
          <pc:docMk/>
          <pc:sldMk cId="2886255180" sldId="291"/>
        </pc:sldMkLst>
        <pc:spChg chg="mod">
          <ac:chgData name="DANIEL KOMAN" userId="d1aa72ce-fdd7-47b1-8b08-cb94e632a4a2" providerId="ADAL" clId="{B6388F23-547C-4798-8467-E8A3AECD112F}" dt="2023-11-12T18:43:00.371" v="228" actId="20577"/>
          <ac:spMkLst>
            <pc:docMk/>
            <pc:sldMk cId="2886255180" sldId="291"/>
            <ac:spMk id="2" creationId="{A29DE7F2-E890-4744-88DD-A75F5E300513}"/>
          </ac:spMkLst>
        </pc:spChg>
        <pc:spChg chg="add mod">
          <ac:chgData name="DANIEL KOMAN" userId="d1aa72ce-fdd7-47b1-8b08-cb94e632a4a2" providerId="ADAL" clId="{B6388F23-547C-4798-8467-E8A3AECD112F}" dt="2023-11-12T19:41:55.732" v="931" actId="1076"/>
          <ac:spMkLst>
            <pc:docMk/>
            <pc:sldMk cId="2886255180" sldId="291"/>
            <ac:spMk id="8" creationId="{EEB331AE-ED67-9248-CF43-E0BD6617F8EA}"/>
          </ac:spMkLst>
        </pc:spChg>
        <pc:picChg chg="add mod">
          <ac:chgData name="DANIEL KOMAN" userId="d1aa72ce-fdd7-47b1-8b08-cb94e632a4a2" providerId="ADAL" clId="{B6388F23-547C-4798-8467-E8A3AECD112F}" dt="2023-11-12T19:41:02.514" v="875" actId="1076"/>
          <ac:picMkLst>
            <pc:docMk/>
            <pc:sldMk cId="2886255180" sldId="291"/>
            <ac:picMk id="7" creationId="{38C8494F-C55E-A302-3F37-0AF9D60C246D}"/>
          </ac:picMkLst>
        </pc:picChg>
      </pc:sldChg>
      <pc:sldChg chg="addSp delSp modSp add mod">
        <pc:chgData name="DANIEL KOMAN" userId="d1aa72ce-fdd7-47b1-8b08-cb94e632a4a2" providerId="ADAL" clId="{B6388F23-547C-4798-8467-E8A3AECD112F}" dt="2023-11-12T19:43:16.385" v="981" actId="1076"/>
        <pc:sldMkLst>
          <pc:docMk/>
          <pc:sldMk cId="1486968569" sldId="292"/>
        </pc:sldMkLst>
        <pc:spChg chg="mod">
          <ac:chgData name="DANIEL KOMAN" userId="d1aa72ce-fdd7-47b1-8b08-cb94e632a4a2" providerId="ADAL" clId="{B6388F23-547C-4798-8467-E8A3AECD112F}" dt="2023-11-12T19:39:40.683" v="872" actId="20577"/>
          <ac:spMkLst>
            <pc:docMk/>
            <pc:sldMk cId="1486968569" sldId="292"/>
            <ac:spMk id="2" creationId="{A29DE7F2-E890-4744-88DD-A75F5E300513}"/>
          </ac:spMkLst>
        </pc:spChg>
        <pc:spChg chg="add mod">
          <ac:chgData name="DANIEL KOMAN" userId="d1aa72ce-fdd7-47b1-8b08-cb94e632a4a2" providerId="ADAL" clId="{B6388F23-547C-4798-8467-E8A3AECD112F}" dt="2023-11-12T19:43:16.385" v="981" actId="1076"/>
          <ac:spMkLst>
            <pc:docMk/>
            <pc:sldMk cId="1486968569" sldId="292"/>
            <ac:spMk id="10" creationId="{490CCCCD-422F-C5C5-ACB2-E28C4AFFAF39}"/>
          </ac:spMkLst>
        </pc:spChg>
        <pc:picChg chg="add mod">
          <ac:chgData name="DANIEL KOMAN" userId="d1aa72ce-fdd7-47b1-8b08-cb94e632a4a2" providerId="ADAL" clId="{B6388F23-547C-4798-8467-E8A3AECD112F}" dt="2023-11-12T19:42:50.042" v="934" actId="1076"/>
          <ac:picMkLst>
            <pc:docMk/>
            <pc:sldMk cId="1486968569" sldId="292"/>
            <ac:picMk id="7" creationId="{663ED68D-0BFB-F4B1-C9C9-6EF104993185}"/>
          </ac:picMkLst>
        </pc:picChg>
        <pc:picChg chg="add del">
          <ac:chgData name="DANIEL KOMAN" userId="d1aa72ce-fdd7-47b1-8b08-cb94e632a4a2" providerId="ADAL" clId="{B6388F23-547C-4798-8467-E8A3AECD112F}" dt="2023-11-12T19:42:52.580" v="936" actId="22"/>
          <ac:picMkLst>
            <pc:docMk/>
            <pc:sldMk cId="1486968569" sldId="292"/>
            <ac:picMk id="9" creationId="{781A9076-70A5-D0A1-726C-223E4ECD72A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11/12/2023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a:t>The NextGen Kickstand</a:t>
            </a:r>
            <a:endParaRPr lang="en-US" dirty="0"/>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a:t>2023</a:t>
            </a:r>
            <a:endParaRPr lang="en-US" dirty="0"/>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2023</a:t>
            </a:r>
            <a:endParaRPr lang="en-US" dirty="0"/>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The NextGen Kickstand</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2023</a:t>
            </a:r>
            <a:endParaRPr lang="en-US" dirty="0"/>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a:t>The NextGen Kickstand</a:t>
            </a:r>
            <a:endParaRPr lang="en-US" dirty="0"/>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2023</a:t>
            </a:r>
            <a:endParaRPr lang="en-US" dirty="0"/>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a:t>The NextGen Kickstand</a:t>
            </a:r>
            <a:endParaRPr lang="en-US" dirty="0"/>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2023</a:t>
            </a:r>
            <a:endParaRPr lang="en-US" dirty="0"/>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a:t>The NextGen Kickstand</a:t>
            </a:r>
            <a:endParaRPr lang="en-US" dirty="0"/>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a:t>2023</a:t>
            </a:r>
            <a:endParaRPr lang="en-US" dirty="0"/>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a:t>The NextGen Kickstand</a:t>
            </a:r>
            <a:endParaRPr lang="en-US" dirty="0"/>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a:t>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a:t>The NextGen Kickstand</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a:t>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The NextGen Kickstand</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a:t>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The NextGen Kickstand</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a:t>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a:t>The NextGen Kickstand</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The NextGen Kickstand</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4664" y="1122362"/>
            <a:ext cx="5486400" cy="3785198"/>
          </a:xfrm>
        </p:spPr>
        <p:txBody>
          <a:bodyPr>
            <a:normAutofit/>
          </a:bodyPr>
          <a:lstStyle/>
          <a:p>
            <a:r>
              <a:rPr lang="en-US" dirty="0"/>
              <a:t>The Nextgen kickstand</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0759" y="5075339"/>
            <a:ext cx="5486400" cy="1166070"/>
          </a:xfrm>
        </p:spPr>
        <p:txBody>
          <a:bodyPr/>
          <a:lstStyle/>
          <a:p>
            <a:r>
              <a:rPr lang="en-US" b="1" dirty="0"/>
              <a:t>Daniel Koman</a:t>
            </a:r>
          </a:p>
        </p:txBody>
      </p:sp>
      <p:sp>
        <p:nvSpPr>
          <p:cNvPr id="4" name="TextBox 3">
            <a:extLst>
              <a:ext uri="{FF2B5EF4-FFF2-40B4-BE49-F238E27FC236}">
                <a16:creationId xmlns:a16="http://schemas.microsoft.com/office/drawing/2014/main" id="{6397A626-8B55-D335-68C9-6518802B39F1}"/>
              </a:ext>
            </a:extLst>
          </p:cNvPr>
          <p:cNvSpPr txBox="1"/>
          <p:nvPr/>
        </p:nvSpPr>
        <p:spPr>
          <a:xfrm>
            <a:off x="6096000" y="954583"/>
            <a:ext cx="5176854" cy="1200329"/>
          </a:xfrm>
          <a:prstGeom prst="rect">
            <a:avLst/>
          </a:prstGeom>
          <a:noFill/>
        </p:spPr>
        <p:txBody>
          <a:bodyPr wrap="square" rtlCol="0">
            <a:spAutoFit/>
          </a:bodyPr>
          <a:lstStyle/>
          <a:p>
            <a:r>
              <a:rPr lang="en-US" dirty="0">
                <a:solidFill>
                  <a:schemeClr val="bg1">
                    <a:lumMod val="95000"/>
                  </a:schemeClr>
                </a:solidFill>
              </a:rPr>
              <a:t>DBM215 - Prototyping Tools and Practices</a:t>
            </a:r>
          </a:p>
          <a:p>
            <a:r>
              <a:rPr lang="en-US" dirty="0">
                <a:solidFill>
                  <a:schemeClr val="bg1">
                    <a:lumMod val="95000"/>
                  </a:schemeClr>
                </a:solidFill>
              </a:rPr>
              <a:t>(Prof. </a:t>
            </a:r>
            <a:r>
              <a:rPr lang="en-US" dirty="0" err="1">
                <a:solidFill>
                  <a:schemeClr val="bg1">
                    <a:lumMod val="95000"/>
                  </a:schemeClr>
                </a:solidFill>
              </a:rPr>
              <a:t>Devansh</a:t>
            </a:r>
            <a:r>
              <a:rPr lang="en-US" dirty="0">
                <a:solidFill>
                  <a:schemeClr val="bg1">
                    <a:lumMod val="95000"/>
                  </a:schemeClr>
                </a:solidFill>
              </a:rPr>
              <a:t> Saini)</a:t>
            </a:r>
          </a:p>
          <a:p>
            <a:endParaRPr lang="en-US" dirty="0">
              <a:solidFill>
                <a:schemeClr val="bg1">
                  <a:lumMod val="95000"/>
                </a:schemeClr>
              </a:solidFill>
            </a:endParaRPr>
          </a:p>
          <a:p>
            <a:r>
              <a:rPr lang="en-US" dirty="0">
                <a:solidFill>
                  <a:schemeClr val="bg1">
                    <a:lumMod val="95000"/>
                  </a:schemeClr>
                </a:solidFill>
              </a:rPr>
              <a:t>Assignment 5.3: Final Project Presentation</a:t>
            </a:r>
          </a:p>
        </p:txBody>
      </p:sp>
      <p:pic>
        <p:nvPicPr>
          <p:cNvPr id="1030" name="Picture 6" descr="University of Advancing Technology">
            <a:extLst>
              <a:ext uri="{FF2B5EF4-FFF2-40B4-BE49-F238E27FC236}">
                <a16:creationId xmlns:a16="http://schemas.microsoft.com/office/drawing/2014/main" id="{E7FCD92F-DAA0-5726-8E90-8DD853E6A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2410" y="4907560"/>
            <a:ext cx="1800225"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53674" y="136525"/>
            <a:ext cx="11608856" cy="1040854"/>
          </a:xfrm>
        </p:spPr>
        <p:txBody>
          <a:bodyPr>
            <a:normAutofit/>
          </a:bodyPr>
          <a:lstStyle/>
          <a:p>
            <a:r>
              <a:rPr lang="en-US" dirty="0"/>
              <a:t>Prototype design stage 4</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a:t>The NextGen Kickstand</a:t>
            </a:r>
            <a:endParaRPr lang="en-US" dirty="0"/>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7" name="Picture 6">
            <a:extLst>
              <a:ext uri="{FF2B5EF4-FFF2-40B4-BE49-F238E27FC236}">
                <a16:creationId xmlns:a16="http://schemas.microsoft.com/office/drawing/2014/main" id="{663ED68D-0BFB-F4B1-C9C9-6EF104993185}"/>
              </a:ext>
            </a:extLst>
          </p:cNvPr>
          <p:cNvPicPr>
            <a:picLocks noChangeAspect="1"/>
          </p:cNvPicPr>
          <p:nvPr/>
        </p:nvPicPr>
        <p:blipFill>
          <a:blip r:embed="rId2"/>
          <a:stretch>
            <a:fillRect/>
          </a:stretch>
        </p:blipFill>
        <p:spPr>
          <a:xfrm>
            <a:off x="6476842" y="2791101"/>
            <a:ext cx="5319389" cy="3558899"/>
          </a:xfrm>
          <a:prstGeom prst="rect">
            <a:avLst/>
          </a:prstGeom>
        </p:spPr>
      </p:pic>
      <p:sp>
        <p:nvSpPr>
          <p:cNvPr id="10" name="TextBox 9">
            <a:extLst>
              <a:ext uri="{FF2B5EF4-FFF2-40B4-BE49-F238E27FC236}">
                <a16:creationId xmlns:a16="http://schemas.microsoft.com/office/drawing/2014/main" id="{490CCCCD-422F-C5C5-ACB2-E28C4AFFAF39}"/>
              </a:ext>
            </a:extLst>
          </p:cNvPr>
          <p:cNvSpPr txBox="1"/>
          <p:nvPr/>
        </p:nvSpPr>
        <p:spPr>
          <a:xfrm>
            <a:off x="7136934" y="1721134"/>
            <a:ext cx="5129361" cy="954107"/>
          </a:xfrm>
          <a:prstGeom prst="rect">
            <a:avLst/>
          </a:prstGeom>
          <a:noFill/>
        </p:spPr>
        <p:txBody>
          <a:bodyPr wrap="square" rtlCol="0">
            <a:spAutoFit/>
          </a:bodyPr>
          <a:lstStyle/>
          <a:p>
            <a:r>
              <a:rPr lang="en-US" sz="2800" b="1" dirty="0">
                <a:solidFill>
                  <a:schemeClr val="bg1"/>
                </a:solidFill>
              </a:rPr>
              <a:t>Adding edge fillets and refining the model</a:t>
            </a:r>
          </a:p>
        </p:txBody>
      </p:sp>
    </p:spTree>
    <p:extLst>
      <p:ext uri="{BB962C8B-B14F-4D97-AF65-F5344CB8AC3E}">
        <p14:creationId xmlns:p14="http://schemas.microsoft.com/office/powerpoint/2010/main" val="1486968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2574" y="896112"/>
            <a:ext cx="9725026" cy="1325880"/>
          </a:xfrm>
        </p:spPr>
        <p:txBody>
          <a:bodyPr/>
          <a:lstStyle/>
          <a:p>
            <a:r>
              <a:rPr lang="en-ZA" dirty="0"/>
              <a:t>Prototype photos</a:t>
            </a:r>
          </a:p>
        </p:txBody>
      </p:sp>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655401" y="1510018"/>
            <a:ext cx="9925094" cy="1189427"/>
          </a:xfrm>
        </p:spPr>
        <p:txBody>
          <a:bodyPr/>
          <a:lstStyle/>
          <a:p>
            <a:r>
              <a:rPr lang="en-US" dirty="0"/>
              <a:t>Here is an actual photo of the NextGen Kickstand prototype just after printing, showcasing its practicality and design efficiency.</a:t>
            </a:r>
          </a:p>
        </p:txBody>
      </p:sp>
      <p:sp>
        <p:nvSpPr>
          <p:cNvPr id="108" name="Date Placeholder 107">
            <a:extLst>
              <a:ext uri="{FF2B5EF4-FFF2-40B4-BE49-F238E27FC236}">
                <a16:creationId xmlns:a16="http://schemas.microsoft.com/office/drawing/2014/main" id="{148577B4-CE21-4375-A4AA-092E5994EC90}"/>
              </a:ext>
            </a:extLst>
          </p:cNvPr>
          <p:cNvSpPr>
            <a:spLocks noGrp="1"/>
          </p:cNvSpPr>
          <p:nvPr>
            <p:ph type="dt" sz="half" idx="10"/>
          </p:nvPr>
        </p:nvSpPr>
        <p:spPr>
          <a:xfrm>
            <a:off x="1554480" y="6353175"/>
            <a:ext cx="1097280" cy="365125"/>
          </a:xfrm>
        </p:spPr>
        <p:txBody>
          <a:bodyPr/>
          <a:lstStyle/>
          <a:p>
            <a:r>
              <a:rPr lang="en-US"/>
              <a:t>2023</a:t>
            </a:r>
            <a:endParaRPr lang="en-US" dirty="0"/>
          </a:p>
        </p:txBody>
      </p:sp>
      <p:sp>
        <p:nvSpPr>
          <p:cNvPr id="109" name="Footer Placeholder 108">
            <a:extLst>
              <a:ext uri="{FF2B5EF4-FFF2-40B4-BE49-F238E27FC236}">
                <a16:creationId xmlns:a16="http://schemas.microsoft.com/office/drawing/2014/main" id="{A8872052-5F06-44A0-8D79-B5532E78F9D1}"/>
              </a:ext>
            </a:extLst>
          </p:cNvPr>
          <p:cNvSpPr>
            <a:spLocks noGrp="1"/>
          </p:cNvSpPr>
          <p:nvPr>
            <p:ph type="ftr" sz="quarter" idx="11"/>
          </p:nvPr>
        </p:nvSpPr>
        <p:spPr>
          <a:xfrm>
            <a:off x="5744527" y="6350000"/>
            <a:ext cx="2286000" cy="365125"/>
          </a:xfrm>
        </p:spPr>
        <p:txBody>
          <a:bodyPr/>
          <a:lstStyle/>
          <a:p>
            <a:r>
              <a:rPr lang="en-US"/>
              <a:t>The NextGen Kickstand</a:t>
            </a:r>
            <a:endParaRPr lang="en-US" dirty="0"/>
          </a:p>
        </p:txBody>
      </p:sp>
      <p:sp>
        <p:nvSpPr>
          <p:cNvPr id="110" name="Slide Number Placeholder 109">
            <a:extLst>
              <a:ext uri="{FF2B5EF4-FFF2-40B4-BE49-F238E27FC236}">
                <a16:creationId xmlns:a16="http://schemas.microsoft.com/office/drawing/2014/main" id="{F98EDB96-3F54-4406-B894-1195695ED0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11</a:t>
            </a:fld>
            <a:endParaRPr lang="en-US" dirty="0"/>
          </a:p>
        </p:txBody>
      </p:sp>
      <p:pic>
        <p:nvPicPr>
          <p:cNvPr id="26" name="Picture 25">
            <a:extLst>
              <a:ext uri="{FF2B5EF4-FFF2-40B4-BE49-F238E27FC236}">
                <a16:creationId xmlns:a16="http://schemas.microsoft.com/office/drawing/2014/main" id="{31371C63-81A7-4090-C60E-E1EC54236FB8}"/>
              </a:ext>
            </a:extLst>
          </p:cNvPr>
          <p:cNvPicPr>
            <a:picLocks noChangeAspect="1"/>
          </p:cNvPicPr>
          <p:nvPr/>
        </p:nvPicPr>
        <p:blipFill>
          <a:blip r:embed="rId2"/>
          <a:stretch>
            <a:fillRect/>
          </a:stretch>
        </p:blipFill>
        <p:spPr>
          <a:xfrm>
            <a:off x="4956453" y="2596041"/>
            <a:ext cx="3523786" cy="3857363"/>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044952" y="898524"/>
            <a:ext cx="8232648" cy="1325880"/>
          </a:xfrm>
        </p:spPr>
        <p:txBody>
          <a:bodyPr/>
          <a:lstStyle/>
          <a:p>
            <a:r>
              <a:rPr lang="en-US" dirty="0"/>
              <a:t>Possible Patent Filing</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3"/>
          </p:nvPr>
        </p:nvSpPr>
        <p:spPr>
          <a:xfrm>
            <a:off x="3044952" y="1786856"/>
            <a:ext cx="7265118" cy="4471332"/>
          </a:xfrm>
        </p:spPr>
        <p:txBody>
          <a:bodyPr/>
          <a:lstStyle/>
          <a:p>
            <a:r>
              <a:rPr lang="en-US" cap="none" dirty="0"/>
              <a:t>The innovative design and functionality of the NextGen Kickstand position it as a prime candidate for patent filing. Unique features such as its lightweight structure, portability, and universal compatibility with different bike types, and enhanced stability and support differentiate it in the market. The patent process will protect the intellectual property, prevent imitations, and solidify its place as a pioneering product in the cycling accessory industry. I'm currently exploring the feasibility of patenting its unique design elements and utility features, aiming to secure its market potential and establish a strong brand identity in the cycling world.</a:t>
            </a:r>
            <a:endParaRPr lang="en-ZA" cap="none" dirty="0"/>
          </a:p>
        </p:txBody>
      </p:sp>
      <p:sp>
        <p:nvSpPr>
          <p:cNvPr id="12" name="Date Placeholder 11">
            <a:extLst>
              <a:ext uri="{FF2B5EF4-FFF2-40B4-BE49-F238E27FC236}">
                <a16:creationId xmlns:a16="http://schemas.microsoft.com/office/drawing/2014/main" id="{F1D4EAB4-6E8F-44AD-A635-F321DC9478A1}"/>
              </a:ext>
            </a:extLst>
          </p:cNvPr>
          <p:cNvSpPr>
            <a:spLocks noGrp="1"/>
          </p:cNvSpPr>
          <p:nvPr>
            <p:ph type="dt" sz="half" idx="10"/>
          </p:nvPr>
        </p:nvSpPr>
        <p:spPr>
          <a:xfrm>
            <a:off x="3044952" y="6353175"/>
            <a:ext cx="1097280" cy="365125"/>
          </a:xfrm>
        </p:spPr>
        <p:txBody>
          <a:bodyPr/>
          <a:lstStyle/>
          <a:p>
            <a:r>
              <a:rPr lang="en-US"/>
              <a:t>2023</a:t>
            </a:r>
            <a:endParaRPr lang="en-US" dirty="0"/>
          </a:p>
        </p:txBody>
      </p:sp>
      <p:sp>
        <p:nvSpPr>
          <p:cNvPr id="13" name="Footer Placeholder 12">
            <a:extLst>
              <a:ext uri="{FF2B5EF4-FFF2-40B4-BE49-F238E27FC236}">
                <a16:creationId xmlns:a16="http://schemas.microsoft.com/office/drawing/2014/main" id="{1B3EC7D9-8DEA-4D02-9A04-30C73A63FB23}"/>
              </a:ext>
            </a:extLst>
          </p:cNvPr>
          <p:cNvSpPr>
            <a:spLocks noGrp="1"/>
          </p:cNvSpPr>
          <p:nvPr>
            <p:ph type="ftr" sz="quarter" idx="11"/>
          </p:nvPr>
        </p:nvSpPr>
        <p:spPr>
          <a:xfrm>
            <a:off x="6489763" y="6350000"/>
            <a:ext cx="2286000" cy="365125"/>
          </a:xfrm>
        </p:spPr>
        <p:txBody>
          <a:bodyPr/>
          <a:lstStyle/>
          <a:p>
            <a:r>
              <a:rPr lang="en-US"/>
              <a:t>The NextGen Kickstand</a:t>
            </a:r>
            <a:endParaRPr lang="en-US" dirty="0"/>
          </a:p>
        </p:txBody>
      </p:sp>
      <p:sp>
        <p:nvSpPr>
          <p:cNvPr id="14" name="Slide Number Placeholder 13">
            <a:extLst>
              <a:ext uri="{FF2B5EF4-FFF2-40B4-BE49-F238E27FC236}">
                <a16:creationId xmlns:a16="http://schemas.microsoft.com/office/drawing/2014/main" id="{B6D5B665-A640-4C90-A812-51AFE038FDF2}"/>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67207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78017FE-712E-4E95-B483-B700F1AA4B2A}"/>
              </a:ext>
            </a:extLst>
          </p:cNvPr>
          <p:cNvSpPr>
            <a:spLocks noGrp="1"/>
          </p:cNvSpPr>
          <p:nvPr>
            <p:ph type="body" idx="13"/>
          </p:nvPr>
        </p:nvSpPr>
        <p:spPr>
          <a:xfrm>
            <a:off x="604007" y="1389847"/>
            <a:ext cx="9253057" cy="4021052"/>
          </a:xfrm>
        </p:spPr>
        <p:txBody>
          <a:bodyPr/>
          <a:lstStyle/>
          <a:p>
            <a:r>
              <a:rPr lang="en-US" sz="1800" cap="none" dirty="0">
                <a:effectLst/>
                <a:latin typeface="Segoe UI" panose="020B0502040204020203" pitchFamily="34" charset="0"/>
                <a:ea typeface="Times New Roman" panose="02020603050405020304" pitchFamily="18" charset="0"/>
              </a:rPr>
              <a:t>The </a:t>
            </a:r>
            <a:r>
              <a:rPr lang="en-US" sz="1800" cap="none" dirty="0">
                <a:latin typeface="Segoe UI" panose="020B0502040204020203" pitchFamily="34" charset="0"/>
                <a:ea typeface="Times New Roman" panose="02020603050405020304" pitchFamily="18" charset="0"/>
              </a:rPr>
              <a:t>N</a:t>
            </a:r>
            <a:r>
              <a:rPr lang="en-US" sz="1800" cap="none" dirty="0">
                <a:effectLst/>
                <a:latin typeface="Segoe UI" panose="020B0502040204020203" pitchFamily="34" charset="0"/>
                <a:ea typeface="Times New Roman" panose="02020603050405020304" pitchFamily="18" charset="0"/>
              </a:rPr>
              <a:t>extGen Kickstand is not only a product but a showcase of cutting-edge design and engineering. It may be pertinent to exhibit its potential at various conferences and expos, such as the international conference on mechanical and aerospace engineering, the global innovation and technology expo, and the annual cycling world expo. These platforms provide an opportunity to present our innovative design to industry experts, potential investors, and fellow enthusiasts. They also serve as a forum to receive feedback, network with professionals, and gain insights into the latest trends and advancements in the field. If my goal is to position the NextGen Kickstand as a hallmark of innovation in cycling accessories, this is the path I'd traverse.</a:t>
            </a:r>
            <a:endParaRPr lang="en-US" cap="none" dirty="0"/>
          </a:p>
        </p:txBody>
      </p:sp>
      <p:sp>
        <p:nvSpPr>
          <p:cNvPr id="23" name="Date Placeholder 22">
            <a:extLst>
              <a:ext uri="{FF2B5EF4-FFF2-40B4-BE49-F238E27FC236}">
                <a16:creationId xmlns:a16="http://schemas.microsoft.com/office/drawing/2014/main" id="{E3DFBE3A-6329-4424-BCE9-1661811C2296}"/>
              </a:ext>
            </a:extLst>
          </p:cNvPr>
          <p:cNvSpPr>
            <a:spLocks noGrp="1"/>
          </p:cNvSpPr>
          <p:nvPr>
            <p:ph type="dt" sz="half" idx="10"/>
          </p:nvPr>
        </p:nvSpPr>
        <p:spPr>
          <a:xfrm>
            <a:off x="914400" y="6353175"/>
            <a:ext cx="1097280" cy="365125"/>
          </a:xfrm>
        </p:spPr>
        <p:txBody>
          <a:bodyPr/>
          <a:lstStyle/>
          <a:p>
            <a:r>
              <a:rPr lang="en-US"/>
              <a:t>2023</a:t>
            </a:r>
            <a:endParaRPr lang="en-US" dirty="0"/>
          </a:p>
        </p:txBody>
      </p:sp>
      <p:sp>
        <p:nvSpPr>
          <p:cNvPr id="24" name="Footer Placeholder 23">
            <a:extLst>
              <a:ext uri="{FF2B5EF4-FFF2-40B4-BE49-F238E27FC236}">
                <a16:creationId xmlns:a16="http://schemas.microsoft.com/office/drawing/2014/main" id="{E8C12A0D-F4F0-42DA-9829-6FC870648BEB}"/>
              </a:ext>
            </a:extLst>
          </p:cNvPr>
          <p:cNvSpPr>
            <a:spLocks noGrp="1"/>
          </p:cNvSpPr>
          <p:nvPr>
            <p:ph type="ftr" sz="quarter" idx="11"/>
          </p:nvPr>
        </p:nvSpPr>
        <p:spPr>
          <a:xfrm>
            <a:off x="5424487" y="6350000"/>
            <a:ext cx="2286000" cy="365125"/>
          </a:xfrm>
        </p:spPr>
        <p:txBody>
          <a:bodyPr/>
          <a:lstStyle/>
          <a:p>
            <a:r>
              <a:rPr lang="en-US"/>
              <a:t>The NextGen Kickstand</a:t>
            </a:r>
            <a:endParaRPr lang="en-US" dirty="0"/>
          </a:p>
        </p:txBody>
      </p:sp>
      <p:sp>
        <p:nvSpPr>
          <p:cNvPr id="25" name="Slide Number Placeholder 24">
            <a:extLst>
              <a:ext uri="{FF2B5EF4-FFF2-40B4-BE49-F238E27FC236}">
                <a16:creationId xmlns:a16="http://schemas.microsoft.com/office/drawing/2014/main" id="{192F5D44-F3E7-4917-B2F7-31AFADC9C7F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13</a:t>
            </a:fld>
            <a:endParaRPr lang="en-US" dirty="0"/>
          </a:p>
        </p:txBody>
      </p:sp>
      <p:sp>
        <p:nvSpPr>
          <p:cNvPr id="2" name="Title 22">
            <a:extLst>
              <a:ext uri="{FF2B5EF4-FFF2-40B4-BE49-F238E27FC236}">
                <a16:creationId xmlns:a16="http://schemas.microsoft.com/office/drawing/2014/main" id="{2C9D88BA-926A-B1C5-058C-23BC70736FB4}"/>
              </a:ext>
            </a:extLst>
          </p:cNvPr>
          <p:cNvSpPr txBox="1">
            <a:spLocks/>
          </p:cNvSpPr>
          <p:nvPr/>
        </p:nvSpPr>
        <p:spPr>
          <a:xfrm>
            <a:off x="189643" y="291963"/>
            <a:ext cx="10933652" cy="69394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ZA" sz="3600"/>
              <a:t>Potential Conference/Expo Submissions</a:t>
            </a:r>
            <a:endParaRPr lang="en-ZA" sz="3600" dirty="0"/>
          </a:p>
        </p:txBody>
      </p:sp>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937760" y="898524"/>
            <a:ext cx="6800850" cy="1325880"/>
          </a:xfrm>
        </p:spPr>
        <p:txBody>
          <a:bodyPr/>
          <a:lstStyle/>
          <a:p>
            <a:r>
              <a:rPr lang="en-US" dirty="0"/>
              <a:t>Conclusion</a:t>
            </a:r>
          </a:p>
        </p:txBody>
      </p:sp>
      <p:sp>
        <p:nvSpPr>
          <p:cNvPr id="12" name="Text Placeholder 11">
            <a:extLst>
              <a:ext uri="{FF2B5EF4-FFF2-40B4-BE49-F238E27FC236}">
                <a16:creationId xmlns:a16="http://schemas.microsoft.com/office/drawing/2014/main" id="{534736B3-AED1-4C54-B8E7-8E4D26E3B97F}"/>
              </a:ext>
            </a:extLst>
          </p:cNvPr>
          <p:cNvSpPr>
            <a:spLocks noGrp="1"/>
          </p:cNvSpPr>
          <p:nvPr>
            <p:ph type="body" sz="quarter" idx="20"/>
          </p:nvPr>
        </p:nvSpPr>
        <p:spPr>
          <a:xfrm>
            <a:off x="4932208" y="1818207"/>
            <a:ext cx="6336792" cy="3592691"/>
          </a:xfrm>
        </p:spPr>
        <p:txBody>
          <a:bodyPr>
            <a:noAutofit/>
          </a:bodyPr>
          <a:lstStyle/>
          <a:p>
            <a:r>
              <a:rPr lang="en-US" sz="1400" dirty="0"/>
              <a:t>In conclusion, the NextGen Kickstand project has been a journey of exploration, innovation, and learning. It exemplifies the application of advanced engineering design principles, 3D modeling, and practical manufacturing techniques. This project not only represents a significant advancement in cycling convenience but also highlights the importance of user-centered design in product development. The skills and knowledge acquired through this process have been invaluable, and the potential impact of this product in the cycling community is immense. As I look forward to potential patent filings and showcasing my work at prestigious conferences, I remain committed to pushing the boundaries of innovation in cycling accessories.</a:t>
            </a:r>
          </a:p>
        </p:txBody>
      </p:sp>
      <p:sp>
        <p:nvSpPr>
          <p:cNvPr id="4" name="Date Placeholder 3">
            <a:extLst>
              <a:ext uri="{FF2B5EF4-FFF2-40B4-BE49-F238E27FC236}">
                <a16:creationId xmlns:a16="http://schemas.microsoft.com/office/drawing/2014/main" id="{A50C75D2-5D5B-46F8-8017-90EEE14714AB}"/>
              </a:ext>
            </a:extLst>
          </p:cNvPr>
          <p:cNvSpPr>
            <a:spLocks noGrp="1"/>
          </p:cNvSpPr>
          <p:nvPr>
            <p:ph type="dt" sz="half" idx="10"/>
          </p:nvPr>
        </p:nvSpPr>
        <p:spPr>
          <a:xfrm>
            <a:off x="4937760" y="6353175"/>
            <a:ext cx="109728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73BBD69A-115E-4656-A53E-500EC253A087}"/>
              </a:ext>
            </a:extLst>
          </p:cNvPr>
          <p:cNvSpPr>
            <a:spLocks noGrp="1"/>
          </p:cNvSpPr>
          <p:nvPr>
            <p:ph type="ftr" sz="quarter" idx="11"/>
          </p:nvPr>
        </p:nvSpPr>
        <p:spPr>
          <a:xfrm>
            <a:off x="7436167" y="6350000"/>
            <a:ext cx="2286000" cy="365125"/>
          </a:xfrm>
        </p:spPr>
        <p:txBody>
          <a:bodyPr/>
          <a:lstStyle/>
          <a:p>
            <a:r>
              <a:rPr lang="en-US"/>
              <a:t>The NextGen Kickstand</a:t>
            </a:r>
            <a:endParaRPr lang="en-US" dirty="0"/>
          </a:p>
        </p:txBody>
      </p:sp>
      <p:sp>
        <p:nvSpPr>
          <p:cNvPr id="6" name="Slide Number Placeholder 5">
            <a:extLst>
              <a:ext uri="{FF2B5EF4-FFF2-40B4-BE49-F238E27FC236}">
                <a16:creationId xmlns:a16="http://schemas.microsoft.com/office/drawing/2014/main" id="{7CA6FA97-1026-4096-AB75-6CB2D1A8B7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721975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6084664" y="1122363"/>
            <a:ext cx="5486400" cy="2387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6080759" y="3602038"/>
            <a:ext cx="5486400" cy="1655762"/>
          </a:xfrm>
        </p:spPr>
        <p:txBody>
          <a:bodyPr bIns="0">
            <a:normAutofit/>
          </a:bodyPr>
          <a:lstStyle/>
          <a:p>
            <a:r>
              <a:rPr lang="en-US" dirty="0"/>
              <a:t>Daniel Koman</a:t>
            </a:r>
          </a:p>
          <a:p>
            <a:r>
              <a:rPr lang="en-US" dirty="0"/>
              <a:t>555-555-5555</a:t>
            </a:r>
          </a:p>
          <a:p>
            <a:r>
              <a:rPr lang="en-US" dirty="0"/>
              <a:t>dankoman@uat.edu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898524"/>
            <a:ext cx="6343650" cy="1325880"/>
          </a:xfrm>
        </p:spPr>
        <p:txBody>
          <a:bodyPr>
            <a:normAutofit/>
          </a:bodyPr>
          <a:lstStyle/>
          <a:p>
            <a:r>
              <a:rPr lang="en-ZA" dirty="0"/>
              <a:t>Agenda</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563611" y="2310817"/>
            <a:ext cx="6771138" cy="3657600"/>
          </a:xfrm>
        </p:spPr>
        <p:txBody>
          <a:bodyPr>
            <a:normAutofit/>
          </a:bodyPr>
          <a:lstStyle/>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Project Overview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Engineering Design Process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3D Model and Design Considerations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Manufacturing Method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Prototype Images (if available)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Patent Filing Prospects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rabicPeriod"/>
              <a:tabLst>
                <a:tab pos="914400" algn="l"/>
              </a:tabLst>
            </a:pPr>
            <a:r>
              <a:rPr lang="en-US" sz="2400" dirty="0">
                <a:effectLst/>
                <a:latin typeface="Segoe UI" panose="020B0502040204020203" pitchFamily="34" charset="0"/>
                <a:ea typeface="Times New Roman" panose="02020603050405020304" pitchFamily="18" charset="0"/>
                <a:cs typeface="Times New Roman" panose="02020603050405020304" pitchFamily="18" charset="0"/>
              </a:rPr>
              <a:t>Conference and Expo Submissions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Date Placeholder 35">
            <a:extLst>
              <a:ext uri="{FF2B5EF4-FFF2-40B4-BE49-F238E27FC236}">
                <a16:creationId xmlns:a16="http://schemas.microsoft.com/office/drawing/2014/main" id="{64D06C77-08BF-4ABC-8656-21CAB4DFD7FA}"/>
              </a:ext>
            </a:extLst>
          </p:cNvPr>
          <p:cNvSpPr>
            <a:spLocks noGrp="1"/>
          </p:cNvSpPr>
          <p:nvPr>
            <p:ph type="dt" sz="half" idx="10"/>
          </p:nvPr>
        </p:nvSpPr>
        <p:spPr>
          <a:xfrm>
            <a:off x="4937760" y="6353175"/>
            <a:ext cx="1097280" cy="365125"/>
          </a:xfrm>
        </p:spPr>
        <p:txBody>
          <a:bodyPr/>
          <a:lstStyle/>
          <a:p>
            <a:r>
              <a:rPr lang="en-US"/>
              <a:t>2023</a:t>
            </a:r>
            <a:endParaRPr lang="en-US" dirty="0"/>
          </a:p>
        </p:txBody>
      </p:sp>
      <p:sp>
        <p:nvSpPr>
          <p:cNvPr id="37" name="Footer Placeholder 36">
            <a:extLst>
              <a:ext uri="{FF2B5EF4-FFF2-40B4-BE49-F238E27FC236}">
                <a16:creationId xmlns:a16="http://schemas.microsoft.com/office/drawing/2014/main" id="{5FA84566-6373-4E7B-AA6F-CA6C7346EC47}"/>
              </a:ext>
            </a:extLst>
          </p:cNvPr>
          <p:cNvSpPr>
            <a:spLocks noGrp="1"/>
          </p:cNvSpPr>
          <p:nvPr>
            <p:ph type="ftr" sz="quarter" idx="11"/>
          </p:nvPr>
        </p:nvSpPr>
        <p:spPr>
          <a:xfrm>
            <a:off x="7436167" y="6350000"/>
            <a:ext cx="2286000" cy="365125"/>
          </a:xfrm>
        </p:spPr>
        <p:txBody>
          <a:bodyPr/>
          <a:lstStyle/>
          <a:p>
            <a:r>
              <a:rPr lang="en-US" dirty="0"/>
              <a:t>The NextGen Kickstand</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937760" y="402672"/>
            <a:ext cx="6339840" cy="1821732"/>
          </a:xfrm>
        </p:spPr>
        <p:txBody>
          <a:bodyPr/>
          <a:lstStyle/>
          <a:p>
            <a:r>
              <a:rPr lang="en-US" dirty="0"/>
              <a:t>Overview of project</a:t>
            </a:r>
          </a:p>
        </p:txBody>
      </p:sp>
      <p:sp>
        <p:nvSpPr>
          <p:cNvPr id="4" name="Text Placeholder 3">
            <a:extLst>
              <a:ext uri="{FF2B5EF4-FFF2-40B4-BE49-F238E27FC236}">
                <a16:creationId xmlns:a16="http://schemas.microsoft.com/office/drawing/2014/main" id="{BABB466A-6DA0-4EE9-9405-F74957757BA9}"/>
              </a:ext>
            </a:extLst>
          </p:cNvPr>
          <p:cNvSpPr>
            <a:spLocks noGrp="1"/>
          </p:cNvSpPr>
          <p:nvPr>
            <p:ph type="body" sz="quarter" idx="15"/>
          </p:nvPr>
        </p:nvSpPr>
        <p:spPr>
          <a:xfrm>
            <a:off x="4937759" y="1828800"/>
            <a:ext cx="6009873" cy="2055303"/>
          </a:xfrm>
        </p:spPr>
        <p:txBody>
          <a:bodyPr/>
          <a:lstStyle/>
          <a:p>
            <a:r>
              <a:rPr lang="en-US" dirty="0"/>
              <a:t>The NextGen Kickstand:</a:t>
            </a:r>
          </a:p>
          <a:p>
            <a:endParaRPr lang="en-US" dirty="0"/>
          </a:p>
          <a:p>
            <a:r>
              <a:rPr lang="en-US" dirty="0"/>
              <a:t>A revolutionary, lightweight, and portable bicycle kickstand designed for convenience and enhanced cycling performance.</a:t>
            </a:r>
          </a:p>
        </p:txBody>
      </p:sp>
      <p:sp>
        <p:nvSpPr>
          <p:cNvPr id="8" name="Date Placeholder 7">
            <a:extLst>
              <a:ext uri="{FF2B5EF4-FFF2-40B4-BE49-F238E27FC236}">
                <a16:creationId xmlns:a16="http://schemas.microsoft.com/office/drawing/2014/main" id="{B3ACFBD1-CF18-4304-BC3A-FC464B0DB65A}"/>
              </a:ext>
            </a:extLst>
          </p:cNvPr>
          <p:cNvSpPr>
            <a:spLocks noGrp="1"/>
          </p:cNvSpPr>
          <p:nvPr>
            <p:ph type="dt" sz="half" idx="10"/>
          </p:nvPr>
        </p:nvSpPr>
        <p:spPr>
          <a:xfrm>
            <a:off x="4937760" y="6353175"/>
            <a:ext cx="1097280" cy="365125"/>
          </a:xfrm>
        </p:spPr>
        <p:txBody>
          <a:bodyPr/>
          <a:lstStyle/>
          <a:p>
            <a:r>
              <a:rPr lang="en-US"/>
              <a:t>2023</a:t>
            </a:r>
            <a:endParaRPr lang="en-US" dirty="0"/>
          </a:p>
        </p:txBody>
      </p:sp>
      <p:sp>
        <p:nvSpPr>
          <p:cNvPr id="9" name="Footer Placeholder 8">
            <a:extLst>
              <a:ext uri="{FF2B5EF4-FFF2-40B4-BE49-F238E27FC236}">
                <a16:creationId xmlns:a16="http://schemas.microsoft.com/office/drawing/2014/main" id="{8D17D6B4-CFB8-4987-8B02-27797B688865}"/>
              </a:ext>
            </a:extLst>
          </p:cNvPr>
          <p:cNvSpPr>
            <a:spLocks noGrp="1"/>
          </p:cNvSpPr>
          <p:nvPr>
            <p:ph type="ftr" sz="quarter" idx="11"/>
          </p:nvPr>
        </p:nvSpPr>
        <p:spPr>
          <a:xfrm>
            <a:off x="7436167" y="6350000"/>
            <a:ext cx="2286000" cy="365125"/>
          </a:xfrm>
        </p:spPr>
        <p:txBody>
          <a:bodyPr/>
          <a:lstStyle/>
          <a:p>
            <a:r>
              <a:rPr lang="en-US"/>
              <a:t>The NextGen Kickstand</a:t>
            </a:r>
            <a:endParaRPr lang="en-US" dirty="0"/>
          </a:p>
        </p:txBody>
      </p:sp>
      <p:sp>
        <p:nvSpPr>
          <p:cNvPr id="10" name="Slide Number Placeholder 9">
            <a:extLst>
              <a:ext uri="{FF2B5EF4-FFF2-40B4-BE49-F238E27FC236}">
                <a16:creationId xmlns:a16="http://schemas.microsoft.com/office/drawing/2014/main" id="{5C5D1CA5-AA7F-4214-8924-E9A00B4337CD}"/>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3</a:t>
            </a:fld>
            <a:endParaRPr lang="en-US" dirty="0"/>
          </a:p>
        </p:txBody>
      </p:sp>
      <p:pic>
        <p:nvPicPr>
          <p:cNvPr id="35" name="Picture 34">
            <a:extLst>
              <a:ext uri="{FF2B5EF4-FFF2-40B4-BE49-F238E27FC236}">
                <a16:creationId xmlns:a16="http://schemas.microsoft.com/office/drawing/2014/main" id="{16C655B5-7D36-0148-DDC2-4A2A7BA7DD40}"/>
              </a:ext>
            </a:extLst>
          </p:cNvPr>
          <p:cNvPicPr>
            <a:picLocks noChangeAspect="1"/>
          </p:cNvPicPr>
          <p:nvPr/>
        </p:nvPicPr>
        <p:blipFill>
          <a:blip r:embed="rId2"/>
          <a:stretch>
            <a:fillRect/>
          </a:stretch>
        </p:blipFill>
        <p:spPr>
          <a:xfrm>
            <a:off x="5863904" y="3748227"/>
            <a:ext cx="4633519" cy="2499792"/>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382473" y="511729"/>
            <a:ext cx="9356137" cy="1069760"/>
          </a:xfrm>
        </p:spPr>
        <p:txBody>
          <a:bodyPr/>
          <a:lstStyle/>
          <a:p>
            <a:r>
              <a:rPr lang="en-US" dirty="0"/>
              <a:t>Engineering Design Process</a:t>
            </a:r>
          </a:p>
        </p:txBody>
      </p:sp>
      <p:sp>
        <p:nvSpPr>
          <p:cNvPr id="4" name="Date Placeholder 3">
            <a:extLst>
              <a:ext uri="{FF2B5EF4-FFF2-40B4-BE49-F238E27FC236}">
                <a16:creationId xmlns:a16="http://schemas.microsoft.com/office/drawing/2014/main" id="{64CDF2CB-D253-426E-B44A-B095AC439248}"/>
              </a:ext>
            </a:extLst>
          </p:cNvPr>
          <p:cNvSpPr>
            <a:spLocks noGrp="1"/>
          </p:cNvSpPr>
          <p:nvPr>
            <p:ph type="dt" sz="half" idx="10"/>
          </p:nvPr>
        </p:nvSpPr>
        <p:spPr>
          <a:xfrm>
            <a:off x="4937760" y="6353175"/>
            <a:ext cx="109728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E524A206-FA1A-4C14-B6FB-CD12350EE3DF}"/>
              </a:ext>
            </a:extLst>
          </p:cNvPr>
          <p:cNvSpPr>
            <a:spLocks noGrp="1"/>
          </p:cNvSpPr>
          <p:nvPr>
            <p:ph type="ftr" sz="quarter" idx="11"/>
          </p:nvPr>
        </p:nvSpPr>
        <p:spPr>
          <a:xfrm>
            <a:off x="7436167" y="6350000"/>
            <a:ext cx="2286000" cy="365125"/>
          </a:xfrm>
        </p:spPr>
        <p:txBody>
          <a:bodyPr/>
          <a:lstStyle/>
          <a:p>
            <a:r>
              <a:rPr lang="en-US"/>
              <a:t>The NextGen Kickstand</a:t>
            </a:r>
            <a:endParaRPr lang="en-US" dirty="0"/>
          </a:p>
        </p:txBody>
      </p:sp>
      <p:sp>
        <p:nvSpPr>
          <p:cNvPr id="6" name="Slide Number Placeholder 5">
            <a:extLst>
              <a:ext uri="{FF2B5EF4-FFF2-40B4-BE49-F238E27FC236}">
                <a16:creationId xmlns:a16="http://schemas.microsoft.com/office/drawing/2014/main" id="{FE339B0E-CD75-418B-A2F4-EBDA9C1E06B5}"/>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4</a:t>
            </a:fld>
            <a:endParaRPr lang="en-US" dirty="0"/>
          </a:p>
        </p:txBody>
      </p:sp>
      <p:pic>
        <p:nvPicPr>
          <p:cNvPr id="26" name="Picture 25">
            <a:extLst>
              <a:ext uri="{FF2B5EF4-FFF2-40B4-BE49-F238E27FC236}">
                <a16:creationId xmlns:a16="http://schemas.microsoft.com/office/drawing/2014/main" id="{DF75EAC8-B01F-BC0C-FB0B-FB799E8E5131}"/>
              </a:ext>
            </a:extLst>
          </p:cNvPr>
          <p:cNvPicPr>
            <a:picLocks noChangeAspect="1"/>
          </p:cNvPicPr>
          <p:nvPr/>
        </p:nvPicPr>
        <p:blipFill>
          <a:blip r:embed="rId2"/>
          <a:stretch>
            <a:fillRect/>
          </a:stretch>
        </p:blipFill>
        <p:spPr>
          <a:xfrm>
            <a:off x="3926048" y="1884425"/>
            <a:ext cx="8182062" cy="4461846"/>
          </a:xfrm>
          <a:prstGeom prst="rect">
            <a:avLst/>
          </a:prstGeom>
        </p:spPr>
      </p:pic>
      <p:sp>
        <p:nvSpPr>
          <p:cNvPr id="27" name="TextBox 26">
            <a:extLst>
              <a:ext uri="{FF2B5EF4-FFF2-40B4-BE49-F238E27FC236}">
                <a16:creationId xmlns:a16="http://schemas.microsoft.com/office/drawing/2014/main" id="{68DD09D7-E022-2D1D-91C0-66E0F58DC2E3}"/>
              </a:ext>
            </a:extLst>
          </p:cNvPr>
          <p:cNvSpPr txBox="1"/>
          <p:nvPr/>
        </p:nvSpPr>
        <p:spPr>
          <a:xfrm>
            <a:off x="2533475" y="1249960"/>
            <a:ext cx="9047020" cy="369332"/>
          </a:xfrm>
          <a:prstGeom prst="rect">
            <a:avLst/>
          </a:prstGeom>
          <a:noFill/>
        </p:spPr>
        <p:txBody>
          <a:bodyPr wrap="square" rtlCol="0">
            <a:spAutoFit/>
          </a:bodyPr>
          <a:lstStyle/>
          <a:p>
            <a:r>
              <a:rPr lang="en-US" b="1" dirty="0">
                <a:solidFill>
                  <a:schemeClr val="bg1">
                    <a:lumMod val="95000"/>
                  </a:schemeClr>
                </a:solidFill>
              </a:rPr>
              <a:t>Following the Engineering Design Process to realize project from start to finish.</a:t>
            </a: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914400" y="896112"/>
            <a:ext cx="6800850" cy="1325880"/>
          </a:xfrm>
        </p:spPr>
        <p:txBody>
          <a:bodyPr/>
          <a:lstStyle/>
          <a:p>
            <a:r>
              <a:rPr lang="en-US" dirty="0"/>
              <a:t>3D Model</a:t>
            </a:r>
          </a:p>
        </p:txBody>
      </p:sp>
      <p:sp>
        <p:nvSpPr>
          <p:cNvPr id="23" name="Text Placeholder 22">
            <a:extLst>
              <a:ext uri="{FF2B5EF4-FFF2-40B4-BE49-F238E27FC236}">
                <a16:creationId xmlns:a16="http://schemas.microsoft.com/office/drawing/2014/main" id="{41BDD77E-A892-4E87-9B6D-EF78B0038A44}"/>
              </a:ext>
            </a:extLst>
          </p:cNvPr>
          <p:cNvSpPr>
            <a:spLocks noGrp="1"/>
          </p:cNvSpPr>
          <p:nvPr>
            <p:ph type="body" sz="quarter" idx="15"/>
          </p:nvPr>
        </p:nvSpPr>
        <p:spPr>
          <a:xfrm>
            <a:off x="411480" y="1694576"/>
            <a:ext cx="7303770" cy="1115736"/>
          </a:xfrm>
        </p:spPr>
        <p:txBody>
          <a:bodyPr/>
          <a:lstStyle/>
          <a:p>
            <a:r>
              <a:rPr lang="en-US" dirty="0"/>
              <a:t>Utilizing CATIA for detailed 3D modeling, focusing on ergonomics, safety, and human factors in the design process.</a:t>
            </a:r>
          </a:p>
        </p:txBody>
      </p:sp>
      <p:sp>
        <p:nvSpPr>
          <p:cNvPr id="3" name="Date Placeholder 2">
            <a:extLst>
              <a:ext uri="{FF2B5EF4-FFF2-40B4-BE49-F238E27FC236}">
                <a16:creationId xmlns:a16="http://schemas.microsoft.com/office/drawing/2014/main" id="{54E3FF72-DB34-4BB6-A010-93B275EE2740}"/>
              </a:ext>
            </a:extLst>
          </p:cNvPr>
          <p:cNvSpPr>
            <a:spLocks noGrp="1"/>
          </p:cNvSpPr>
          <p:nvPr>
            <p:ph type="dt" sz="half" idx="10"/>
          </p:nvPr>
        </p:nvSpPr>
        <p:spPr>
          <a:xfrm>
            <a:off x="914400" y="6355080"/>
            <a:ext cx="109728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8CA13291-3BED-433C-95D4-9FD6E2828B18}"/>
              </a:ext>
            </a:extLst>
          </p:cNvPr>
          <p:cNvSpPr>
            <a:spLocks noGrp="1"/>
          </p:cNvSpPr>
          <p:nvPr>
            <p:ph type="ftr" sz="quarter" idx="11"/>
          </p:nvPr>
        </p:nvSpPr>
        <p:spPr>
          <a:xfrm>
            <a:off x="5499886" y="6355080"/>
            <a:ext cx="2286000" cy="365125"/>
          </a:xfrm>
        </p:spPr>
        <p:txBody>
          <a:bodyPr/>
          <a:lstStyle/>
          <a:p>
            <a:r>
              <a:rPr lang="en-US"/>
              <a:t>The NextGen Kickstand</a:t>
            </a:r>
            <a:endParaRPr lang="en-US" dirty="0"/>
          </a:p>
        </p:txBody>
      </p:sp>
      <p:sp>
        <p:nvSpPr>
          <p:cNvPr id="6" name="Slide Number Placeholder 5">
            <a:extLst>
              <a:ext uri="{FF2B5EF4-FFF2-40B4-BE49-F238E27FC236}">
                <a16:creationId xmlns:a16="http://schemas.microsoft.com/office/drawing/2014/main" id="{221F794A-4793-4DB0-91FD-E5B132FC1634}"/>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5</a:t>
            </a:fld>
            <a:endParaRPr lang="en-US" dirty="0"/>
          </a:p>
        </p:txBody>
      </p:sp>
      <p:pic>
        <p:nvPicPr>
          <p:cNvPr id="29" name="Picture 28">
            <a:extLst>
              <a:ext uri="{FF2B5EF4-FFF2-40B4-BE49-F238E27FC236}">
                <a16:creationId xmlns:a16="http://schemas.microsoft.com/office/drawing/2014/main" id="{8770F25C-2508-B667-182A-8A5F49AE5914}"/>
              </a:ext>
            </a:extLst>
          </p:cNvPr>
          <p:cNvPicPr>
            <a:picLocks noChangeAspect="1"/>
          </p:cNvPicPr>
          <p:nvPr/>
        </p:nvPicPr>
        <p:blipFill>
          <a:blip r:embed="rId2"/>
          <a:stretch>
            <a:fillRect/>
          </a:stretch>
        </p:blipFill>
        <p:spPr>
          <a:xfrm>
            <a:off x="3019772" y="2844087"/>
            <a:ext cx="4233907" cy="3429000"/>
          </a:xfrm>
          <a:prstGeom prst="rect">
            <a:avLst/>
          </a:prstGeom>
        </p:spPr>
      </p:pic>
      <p:pic>
        <p:nvPicPr>
          <p:cNvPr id="31" name="Picture 30">
            <a:extLst>
              <a:ext uri="{FF2B5EF4-FFF2-40B4-BE49-F238E27FC236}">
                <a16:creationId xmlns:a16="http://schemas.microsoft.com/office/drawing/2014/main" id="{38322CED-6885-CC3D-1D2A-59F435B3C2CB}"/>
              </a:ext>
            </a:extLst>
          </p:cNvPr>
          <p:cNvPicPr>
            <a:picLocks noChangeAspect="1"/>
          </p:cNvPicPr>
          <p:nvPr/>
        </p:nvPicPr>
        <p:blipFill>
          <a:blip r:embed="rId3"/>
          <a:stretch>
            <a:fillRect/>
          </a:stretch>
        </p:blipFill>
        <p:spPr>
          <a:xfrm>
            <a:off x="7373093" y="2844087"/>
            <a:ext cx="2603200" cy="3395225"/>
          </a:xfrm>
          <a:prstGeom prst="rect">
            <a:avLst/>
          </a:prstGeom>
        </p:spPr>
      </p:pic>
      <p:sp>
        <p:nvSpPr>
          <p:cNvPr id="32" name="TextBox 31">
            <a:extLst>
              <a:ext uri="{FF2B5EF4-FFF2-40B4-BE49-F238E27FC236}">
                <a16:creationId xmlns:a16="http://schemas.microsoft.com/office/drawing/2014/main" id="{500F56E6-EBC6-D41D-0875-1A7613C3A108}"/>
              </a:ext>
            </a:extLst>
          </p:cNvPr>
          <p:cNvSpPr txBox="1"/>
          <p:nvPr/>
        </p:nvSpPr>
        <p:spPr>
          <a:xfrm>
            <a:off x="2518659" y="3147442"/>
            <a:ext cx="763398" cy="1800493"/>
          </a:xfrm>
          <a:prstGeom prst="rect">
            <a:avLst/>
          </a:prstGeom>
          <a:noFill/>
        </p:spPr>
        <p:txBody>
          <a:bodyPr wrap="square" rtlCol="0">
            <a:spAutoFit/>
          </a:bodyPr>
          <a:lstStyle/>
          <a:p>
            <a:r>
              <a:rPr lang="en-US" sz="11100" dirty="0">
                <a:solidFill>
                  <a:srgbClr val="00B050"/>
                </a:solidFill>
              </a:rPr>
              <a:t>{</a:t>
            </a:r>
          </a:p>
        </p:txBody>
      </p:sp>
      <p:sp>
        <p:nvSpPr>
          <p:cNvPr id="33" name="TextBox 32">
            <a:extLst>
              <a:ext uri="{FF2B5EF4-FFF2-40B4-BE49-F238E27FC236}">
                <a16:creationId xmlns:a16="http://schemas.microsoft.com/office/drawing/2014/main" id="{93F785B1-F733-B710-68E1-D34B339DF3F1}"/>
              </a:ext>
            </a:extLst>
          </p:cNvPr>
          <p:cNvSpPr txBox="1"/>
          <p:nvPr/>
        </p:nvSpPr>
        <p:spPr>
          <a:xfrm>
            <a:off x="411480" y="3657600"/>
            <a:ext cx="2046494" cy="923330"/>
          </a:xfrm>
          <a:prstGeom prst="rect">
            <a:avLst/>
          </a:prstGeom>
          <a:noFill/>
        </p:spPr>
        <p:txBody>
          <a:bodyPr wrap="square" rtlCol="0">
            <a:spAutoFit/>
          </a:bodyPr>
          <a:lstStyle/>
          <a:p>
            <a:pPr algn="r"/>
            <a:r>
              <a:rPr lang="en-US" b="1" dirty="0">
                <a:solidFill>
                  <a:srgbClr val="00B050"/>
                </a:solidFill>
              </a:rPr>
              <a:t>Fully Parameterized Model</a:t>
            </a:r>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285226" y="713064"/>
            <a:ext cx="8598715" cy="780176"/>
          </a:xfrm>
        </p:spPr>
        <p:txBody>
          <a:bodyPr/>
          <a:lstStyle/>
          <a:p>
            <a:r>
              <a:rPr lang="en-US" dirty="0"/>
              <a:t>Manufacturing Method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3"/>
          </p:nvPr>
        </p:nvSpPr>
        <p:spPr>
          <a:xfrm>
            <a:off x="469784" y="1493240"/>
            <a:ext cx="6535024" cy="964662"/>
          </a:xfrm>
        </p:spPr>
        <p:txBody>
          <a:bodyPr vert="horz" lIns="91440" tIns="45720" rIns="91440" bIns="45720" rtlCol="0" anchor="t">
            <a:normAutofit/>
          </a:bodyPr>
          <a:lstStyle/>
          <a:p>
            <a:r>
              <a:rPr lang="en-US" dirty="0"/>
              <a:t>Prototype created using a </a:t>
            </a:r>
            <a:r>
              <a:rPr lang="en-US" dirty="0" err="1"/>
              <a:t>Crealty</a:t>
            </a:r>
            <a:r>
              <a:rPr lang="en-US" dirty="0"/>
              <a:t> Ender 3 Pro printer, employing advanced slicing software for precision.</a:t>
            </a:r>
            <a:endParaRPr lang="en-ZA" noProof="1"/>
          </a:p>
        </p:txBody>
      </p:sp>
      <p:sp>
        <p:nvSpPr>
          <p:cNvPr id="4" name="Date Placeholder 3">
            <a:extLst>
              <a:ext uri="{FF2B5EF4-FFF2-40B4-BE49-F238E27FC236}">
                <a16:creationId xmlns:a16="http://schemas.microsoft.com/office/drawing/2014/main" id="{BD0AD2EB-86EE-409B-A978-A2CA82E37880}"/>
              </a:ext>
            </a:extLst>
          </p:cNvPr>
          <p:cNvSpPr>
            <a:spLocks noGrp="1"/>
          </p:cNvSpPr>
          <p:nvPr>
            <p:ph type="dt" sz="half" idx="10"/>
          </p:nvPr>
        </p:nvSpPr>
        <p:spPr>
          <a:xfrm>
            <a:off x="914400" y="6355080"/>
            <a:ext cx="1097280" cy="365125"/>
          </a:xfrm>
        </p:spPr>
        <p:txBody>
          <a:bodyPr/>
          <a:lstStyle/>
          <a:p>
            <a:r>
              <a:rPr lang="en-US"/>
              <a:t>2023</a:t>
            </a:r>
            <a:endParaRPr lang="en-US" dirty="0"/>
          </a:p>
        </p:txBody>
      </p:sp>
      <p:sp>
        <p:nvSpPr>
          <p:cNvPr id="5" name="Footer Placeholder 4">
            <a:extLst>
              <a:ext uri="{FF2B5EF4-FFF2-40B4-BE49-F238E27FC236}">
                <a16:creationId xmlns:a16="http://schemas.microsoft.com/office/drawing/2014/main" id="{81531A96-6BD3-4FD2-9B51-3CBB43DADCC8}"/>
              </a:ext>
            </a:extLst>
          </p:cNvPr>
          <p:cNvSpPr>
            <a:spLocks noGrp="1"/>
          </p:cNvSpPr>
          <p:nvPr>
            <p:ph type="ftr" sz="quarter" idx="11"/>
          </p:nvPr>
        </p:nvSpPr>
        <p:spPr>
          <a:xfrm>
            <a:off x="5499886" y="6355080"/>
            <a:ext cx="2286000" cy="365125"/>
          </a:xfrm>
        </p:spPr>
        <p:txBody>
          <a:bodyPr/>
          <a:lstStyle/>
          <a:p>
            <a:r>
              <a:rPr lang="en-US"/>
              <a:t>The NextGen Kickstand</a:t>
            </a:r>
            <a:endParaRPr lang="en-US" dirty="0"/>
          </a:p>
        </p:txBody>
      </p:sp>
      <p:sp>
        <p:nvSpPr>
          <p:cNvPr id="6" name="Slide Number Placeholder 5">
            <a:extLst>
              <a:ext uri="{FF2B5EF4-FFF2-40B4-BE49-F238E27FC236}">
                <a16:creationId xmlns:a16="http://schemas.microsoft.com/office/drawing/2014/main" id="{6AB5FBE9-888B-4FE5-8AC6-FB80C5520650}"/>
              </a:ext>
            </a:extLst>
          </p:cNvPr>
          <p:cNvSpPr>
            <a:spLocks noGrp="1"/>
          </p:cNvSpPr>
          <p:nvPr>
            <p:ph type="sldNum" sz="quarter" idx="12"/>
          </p:nvPr>
        </p:nvSpPr>
        <p:spPr>
          <a:xfrm>
            <a:off x="11274091" y="6355080"/>
            <a:ext cx="457200" cy="365125"/>
          </a:xfrm>
        </p:spPr>
        <p:txBody>
          <a:bodyPr/>
          <a:lstStyle/>
          <a:p>
            <a:fld id="{B5CEABB6-07DC-46E8-9B57-56EC44A396E5}" type="slidenum">
              <a:rPr lang="en-US" smtClean="0"/>
              <a:pPr/>
              <a:t>6</a:t>
            </a:fld>
            <a:endParaRPr lang="en-US" dirty="0"/>
          </a:p>
        </p:txBody>
      </p:sp>
      <p:pic>
        <p:nvPicPr>
          <p:cNvPr id="8" name="Picture 7" descr="A blue object on a black surface&#10;&#10;Description automatically generated">
            <a:extLst>
              <a:ext uri="{FF2B5EF4-FFF2-40B4-BE49-F238E27FC236}">
                <a16:creationId xmlns:a16="http://schemas.microsoft.com/office/drawing/2014/main" id="{B02FF881-79E1-8A8D-58EC-86FA893B23F7}"/>
              </a:ext>
            </a:extLst>
          </p:cNvPr>
          <p:cNvPicPr>
            <a:picLocks noChangeAspect="1"/>
          </p:cNvPicPr>
          <p:nvPr/>
        </p:nvPicPr>
        <p:blipFill>
          <a:blip r:embed="rId2"/>
          <a:stretch>
            <a:fillRect/>
          </a:stretch>
        </p:blipFill>
        <p:spPr>
          <a:xfrm>
            <a:off x="694608" y="2332139"/>
            <a:ext cx="2917665" cy="3890220"/>
          </a:xfrm>
          <a:prstGeom prst="rect">
            <a:avLst/>
          </a:prstGeom>
        </p:spPr>
      </p:pic>
      <p:pic>
        <p:nvPicPr>
          <p:cNvPr id="10" name="Picture 9">
            <a:extLst>
              <a:ext uri="{FF2B5EF4-FFF2-40B4-BE49-F238E27FC236}">
                <a16:creationId xmlns:a16="http://schemas.microsoft.com/office/drawing/2014/main" id="{A07AEDE8-6953-7C08-D814-5C9A5A23AF8A}"/>
              </a:ext>
            </a:extLst>
          </p:cNvPr>
          <p:cNvPicPr>
            <a:picLocks noChangeAspect="1"/>
          </p:cNvPicPr>
          <p:nvPr/>
        </p:nvPicPr>
        <p:blipFill>
          <a:blip r:embed="rId3"/>
          <a:stretch>
            <a:fillRect/>
          </a:stretch>
        </p:blipFill>
        <p:spPr>
          <a:xfrm>
            <a:off x="4311242" y="2691693"/>
            <a:ext cx="3296874" cy="3296874"/>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53674" y="136525"/>
            <a:ext cx="11608856" cy="1040854"/>
          </a:xfrm>
        </p:spPr>
        <p:txBody>
          <a:bodyPr>
            <a:normAutofit/>
          </a:bodyPr>
          <a:lstStyle/>
          <a:p>
            <a:r>
              <a:rPr lang="en-US" dirty="0"/>
              <a:t>Prototype design stage 1</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a:t>The NextGen Kickstand</a:t>
            </a:r>
            <a:endParaRPr lang="en-US" dirty="0"/>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7" name="Picture 6">
            <a:extLst>
              <a:ext uri="{FF2B5EF4-FFF2-40B4-BE49-F238E27FC236}">
                <a16:creationId xmlns:a16="http://schemas.microsoft.com/office/drawing/2014/main" id="{DEA99142-3D93-FB6A-B7CF-63BB3B97D325}"/>
              </a:ext>
            </a:extLst>
          </p:cNvPr>
          <p:cNvPicPr>
            <a:picLocks noChangeAspect="1"/>
          </p:cNvPicPr>
          <p:nvPr/>
        </p:nvPicPr>
        <p:blipFill>
          <a:blip r:embed="rId2"/>
          <a:stretch>
            <a:fillRect/>
          </a:stretch>
        </p:blipFill>
        <p:spPr>
          <a:xfrm>
            <a:off x="6358102" y="4067379"/>
            <a:ext cx="2804043" cy="2124512"/>
          </a:xfrm>
          <a:prstGeom prst="rect">
            <a:avLst/>
          </a:prstGeom>
        </p:spPr>
      </p:pic>
      <p:pic>
        <p:nvPicPr>
          <p:cNvPr id="9" name="Picture 8">
            <a:extLst>
              <a:ext uri="{FF2B5EF4-FFF2-40B4-BE49-F238E27FC236}">
                <a16:creationId xmlns:a16="http://schemas.microsoft.com/office/drawing/2014/main" id="{A67C2144-118A-D923-AB2A-4271B99E6D89}"/>
              </a:ext>
            </a:extLst>
          </p:cNvPr>
          <p:cNvPicPr>
            <a:picLocks noChangeAspect="1"/>
          </p:cNvPicPr>
          <p:nvPr/>
        </p:nvPicPr>
        <p:blipFill>
          <a:blip r:embed="rId3"/>
          <a:stretch>
            <a:fillRect/>
          </a:stretch>
        </p:blipFill>
        <p:spPr>
          <a:xfrm>
            <a:off x="9392461" y="1620531"/>
            <a:ext cx="2517160" cy="2446848"/>
          </a:xfrm>
          <a:prstGeom prst="rect">
            <a:avLst/>
          </a:prstGeom>
        </p:spPr>
      </p:pic>
      <p:sp>
        <p:nvSpPr>
          <p:cNvPr id="10" name="TextBox 9">
            <a:extLst>
              <a:ext uri="{FF2B5EF4-FFF2-40B4-BE49-F238E27FC236}">
                <a16:creationId xmlns:a16="http://schemas.microsoft.com/office/drawing/2014/main" id="{2D7E0954-C9EB-2329-AC45-F1DDBC3CAD66}"/>
              </a:ext>
            </a:extLst>
          </p:cNvPr>
          <p:cNvSpPr txBox="1"/>
          <p:nvPr/>
        </p:nvSpPr>
        <p:spPr>
          <a:xfrm>
            <a:off x="5645790" y="2138326"/>
            <a:ext cx="3939617" cy="1569660"/>
          </a:xfrm>
          <a:prstGeom prst="rect">
            <a:avLst/>
          </a:prstGeom>
          <a:noFill/>
        </p:spPr>
        <p:txBody>
          <a:bodyPr wrap="square" rtlCol="0">
            <a:spAutoFit/>
          </a:bodyPr>
          <a:lstStyle/>
          <a:p>
            <a:r>
              <a:rPr lang="en-US" sz="2400" dirty="0">
                <a:solidFill>
                  <a:schemeClr val="bg1"/>
                </a:solidFill>
              </a:rPr>
              <a:t>Measuring length-magnitude parameters, and taking notes prior to initial 2D sketches in CAD</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53674" y="136525"/>
            <a:ext cx="11608856" cy="1040854"/>
          </a:xfrm>
        </p:spPr>
        <p:txBody>
          <a:bodyPr>
            <a:normAutofit/>
          </a:bodyPr>
          <a:lstStyle/>
          <a:p>
            <a:r>
              <a:rPr lang="en-US" dirty="0"/>
              <a:t>Prototype design stage 2</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a:t>The NextGen Kickstand</a:t>
            </a:r>
            <a:endParaRPr lang="en-US" dirty="0"/>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7" name="Picture 6">
            <a:extLst>
              <a:ext uri="{FF2B5EF4-FFF2-40B4-BE49-F238E27FC236}">
                <a16:creationId xmlns:a16="http://schemas.microsoft.com/office/drawing/2014/main" id="{8DEFD7B5-825E-A878-557A-655A436872C9}"/>
              </a:ext>
            </a:extLst>
          </p:cNvPr>
          <p:cNvPicPr>
            <a:picLocks noChangeAspect="1"/>
          </p:cNvPicPr>
          <p:nvPr/>
        </p:nvPicPr>
        <p:blipFill>
          <a:blip r:embed="rId2"/>
          <a:stretch>
            <a:fillRect/>
          </a:stretch>
        </p:blipFill>
        <p:spPr>
          <a:xfrm>
            <a:off x="6451134" y="3026010"/>
            <a:ext cx="5542282" cy="3330340"/>
          </a:xfrm>
          <a:prstGeom prst="rect">
            <a:avLst/>
          </a:prstGeom>
        </p:spPr>
      </p:pic>
      <p:sp>
        <p:nvSpPr>
          <p:cNvPr id="8" name="TextBox 7">
            <a:extLst>
              <a:ext uri="{FF2B5EF4-FFF2-40B4-BE49-F238E27FC236}">
                <a16:creationId xmlns:a16="http://schemas.microsoft.com/office/drawing/2014/main" id="{5852E3F2-05B3-7789-6247-F8CD9909AA3C}"/>
              </a:ext>
            </a:extLst>
          </p:cNvPr>
          <p:cNvSpPr txBox="1"/>
          <p:nvPr/>
        </p:nvSpPr>
        <p:spPr>
          <a:xfrm>
            <a:off x="7248088" y="1961904"/>
            <a:ext cx="5129361" cy="954107"/>
          </a:xfrm>
          <a:prstGeom prst="rect">
            <a:avLst/>
          </a:prstGeom>
          <a:noFill/>
        </p:spPr>
        <p:txBody>
          <a:bodyPr wrap="square" rtlCol="0">
            <a:spAutoFit/>
          </a:bodyPr>
          <a:lstStyle/>
          <a:p>
            <a:r>
              <a:rPr lang="en-US" sz="2800" b="1" dirty="0">
                <a:solidFill>
                  <a:schemeClr val="bg1"/>
                </a:solidFill>
              </a:rPr>
              <a:t>Initial sketching and constraint-definitions</a:t>
            </a:r>
          </a:p>
        </p:txBody>
      </p:sp>
    </p:spTree>
    <p:extLst>
      <p:ext uri="{BB962C8B-B14F-4D97-AF65-F5344CB8AC3E}">
        <p14:creationId xmlns:p14="http://schemas.microsoft.com/office/powerpoint/2010/main" val="39431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53674" y="136525"/>
            <a:ext cx="11608856" cy="1040854"/>
          </a:xfrm>
        </p:spPr>
        <p:txBody>
          <a:bodyPr>
            <a:normAutofit/>
          </a:bodyPr>
          <a:lstStyle/>
          <a:p>
            <a:r>
              <a:rPr lang="en-US" dirty="0"/>
              <a:t>Prototype design stage 3</a:t>
            </a:r>
          </a:p>
        </p:txBody>
      </p:sp>
      <p:sp>
        <p:nvSpPr>
          <p:cNvPr id="3" name="Date Placeholder 2">
            <a:extLst>
              <a:ext uri="{FF2B5EF4-FFF2-40B4-BE49-F238E27FC236}">
                <a16:creationId xmlns:a16="http://schemas.microsoft.com/office/drawing/2014/main" id="{B41BEFCB-C2E8-4F6F-B4E4-FDD52E2041BF}"/>
              </a:ext>
            </a:extLst>
          </p:cNvPr>
          <p:cNvSpPr>
            <a:spLocks noGrp="1"/>
          </p:cNvSpPr>
          <p:nvPr>
            <p:ph type="dt" sz="half" idx="10"/>
          </p:nvPr>
        </p:nvSpPr>
        <p:spPr/>
        <p:txBody>
          <a:bodyPr/>
          <a:lstStyle/>
          <a:p>
            <a:r>
              <a:rPr lang="en-US"/>
              <a:t>2023</a:t>
            </a:r>
            <a:endParaRPr lang="en-US" dirty="0"/>
          </a:p>
        </p:txBody>
      </p:sp>
      <p:sp>
        <p:nvSpPr>
          <p:cNvPr id="4" name="Footer Placeholder 3">
            <a:extLst>
              <a:ext uri="{FF2B5EF4-FFF2-40B4-BE49-F238E27FC236}">
                <a16:creationId xmlns:a16="http://schemas.microsoft.com/office/drawing/2014/main" id="{92078759-3A2F-49C4-A46E-BF94133C0D22}"/>
              </a:ext>
            </a:extLst>
          </p:cNvPr>
          <p:cNvSpPr>
            <a:spLocks noGrp="1"/>
          </p:cNvSpPr>
          <p:nvPr>
            <p:ph type="ftr" sz="quarter" idx="11"/>
          </p:nvPr>
        </p:nvSpPr>
        <p:spPr/>
        <p:txBody>
          <a:bodyPr/>
          <a:lstStyle/>
          <a:p>
            <a:r>
              <a:rPr lang="en-US"/>
              <a:t>The NextGen Kickstand</a:t>
            </a:r>
            <a:endParaRPr lang="en-US" dirty="0"/>
          </a:p>
        </p:txBody>
      </p:sp>
      <p:sp>
        <p:nvSpPr>
          <p:cNvPr id="5" name="Slide Number Placeholder 4">
            <a:extLst>
              <a:ext uri="{FF2B5EF4-FFF2-40B4-BE49-F238E27FC236}">
                <a16:creationId xmlns:a16="http://schemas.microsoft.com/office/drawing/2014/main" id="{65AC6C41-3BBF-4721-A0AE-9007E9927EDE}"/>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a:extLst>
              <a:ext uri="{FF2B5EF4-FFF2-40B4-BE49-F238E27FC236}">
                <a16:creationId xmlns:a16="http://schemas.microsoft.com/office/drawing/2014/main" id="{38C8494F-C55E-A302-3F37-0AF9D60C246D}"/>
              </a:ext>
            </a:extLst>
          </p:cNvPr>
          <p:cNvPicPr>
            <a:picLocks noChangeAspect="1"/>
          </p:cNvPicPr>
          <p:nvPr/>
        </p:nvPicPr>
        <p:blipFill>
          <a:blip r:embed="rId2"/>
          <a:stretch>
            <a:fillRect/>
          </a:stretch>
        </p:blipFill>
        <p:spPr>
          <a:xfrm>
            <a:off x="6971794" y="2600586"/>
            <a:ext cx="4608701" cy="3686961"/>
          </a:xfrm>
          <a:prstGeom prst="rect">
            <a:avLst/>
          </a:prstGeom>
        </p:spPr>
      </p:pic>
      <p:sp>
        <p:nvSpPr>
          <p:cNvPr id="8" name="TextBox 7">
            <a:extLst>
              <a:ext uri="{FF2B5EF4-FFF2-40B4-BE49-F238E27FC236}">
                <a16:creationId xmlns:a16="http://schemas.microsoft.com/office/drawing/2014/main" id="{EEB331AE-ED67-9248-CF43-E0BD6617F8EA}"/>
              </a:ext>
            </a:extLst>
          </p:cNvPr>
          <p:cNvSpPr txBox="1"/>
          <p:nvPr/>
        </p:nvSpPr>
        <p:spPr>
          <a:xfrm>
            <a:off x="7062639" y="1612077"/>
            <a:ext cx="5129361" cy="954107"/>
          </a:xfrm>
          <a:prstGeom prst="rect">
            <a:avLst/>
          </a:prstGeom>
          <a:noFill/>
        </p:spPr>
        <p:txBody>
          <a:bodyPr wrap="square" rtlCol="0">
            <a:spAutoFit/>
          </a:bodyPr>
          <a:lstStyle/>
          <a:p>
            <a:r>
              <a:rPr lang="en-US" sz="2800" b="1" dirty="0">
                <a:solidFill>
                  <a:schemeClr val="bg1"/>
                </a:solidFill>
              </a:rPr>
              <a:t>Extruding the 2D sketch onto the Z-axis</a:t>
            </a:r>
          </a:p>
        </p:txBody>
      </p:sp>
    </p:spTree>
    <p:extLst>
      <p:ext uri="{BB962C8B-B14F-4D97-AF65-F5344CB8AC3E}">
        <p14:creationId xmlns:p14="http://schemas.microsoft.com/office/powerpoint/2010/main" val="2886255180"/>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{2E200890-B8F5-472B-815C-B889B42F6EB5}tf33968143_win32</Template>
  <TotalTime>86</TotalTime>
  <Words>640</Words>
  <Application>Microsoft Office PowerPoint</Application>
  <PresentationFormat>Widescreen</PresentationFormat>
  <Paragraphs>85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Segoe UI</vt:lpstr>
      <vt:lpstr>Office Theme</vt:lpstr>
      <vt:lpstr>The Nextgen kickstand</vt:lpstr>
      <vt:lpstr>Agenda</vt:lpstr>
      <vt:lpstr>Overview of project</vt:lpstr>
      <vt:lpstr>Engineering Design Process</vt:lpstr>
      <vt:lpstr>3D Model</vt:lpstr>
      <vt:lpstr>Manufacturing Method</vt:lpstr>
      <vt:lpstr>Prototype design stage 1</vt:lpstr>
      <vt:lpstr>Prototype design stage 2</vt:lpstr>
      <vt:lpstr>Prototype design stage 3</vt:lpstr>
      <vt:lpstr>Prototype design stage 4</vt:lpstr>
      <vt:lpstr>Prototype photos</vt:lpstr>
      <vt:lpstr>Possible Patent Filing</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DANIEL KOMAN</dc:creator>
  <cp:lastModifiedBy>DANIEL KOMAN</cp:lastModifiedBy>
  <cp:revision>1</cp:revision>
  <dcterms:created xsi:type="dcterms:W3CDTF">2023-11-12T18:26:44Z</dcterms:created>
  <dcterms:modified xsi:type="dcterms:W3CDTF">2023-11-12T19:56:26Z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